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 ContentType="image/ti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heme/theme2.xml" ContentType="application/vnd.openxmlformats-officedocument.theme+xml"/>
  <Override PartName="/ppt/charts/chart6.xml" ContentType="application/vnd.openxmlformats-officedocument.drawingml.chart+xml"/>
  <Override PartName="/ppt/charts/style1.xml" ContentType="application/vnd.ms-office.chartstyle+xml"/>
  <Override PartName="/ppt/charts/colors1.xml" ContentType="application/vnd.ms-office.chartcolorstyl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73" r:id="rId5"/>
    <p:sldId id="280" r:id="rId6"/>
    <p:sldId id="281" r:id="rId7"/>
    <p:sldId id="282" r:id="rId8"/>
    <p:sldId id="274" r:id="rId9"/>
    <p:sldId id="283" r:id="rId10"/>
    <p:sldId id="279" r:id="rId11"/>
    <p:sldId id="272" r:id="rId12"/>
    <p:sldId id="267"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lvl1pPr>
    <a:lvl2pPr marL="0" marR="0" indent="34290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lvl2pPr>
    <a:lvl3pPr marL="0" marR="0" indent="68580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lvl3pPr>
    <a:lvl4pPr marL="0" marR="0" indent="102870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lvl4pPr>
    <a:lvl5pPr marL="0" marR="0" indent="137160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lvl5pPr>
    <a:lvl6pPr marL="0" marR="0" indent="171450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lvl6pPr>
    <a:lvl7pPr marL="0" marR="0" indent="205740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lvl7pPr>
    <a:lvl8pPr marL="0" marR="0" indent="240030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lvl8pPr>
    <a:lvl9pPr marL="0" marR="0" indent="274320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lvl9pPr>
  </p:defaultTextStyle>
  <p:extLst>
    <p:ext uri="{EFAFB233-063F-42B5-8137-9DF3F51BA10A}">
      <p15:sldGuideLst xmlns:p15="http://schemas.microsoft.com/office/powerpoint/2012/main">
        <p15:guide id="1" orient="horz" pos="4320" userDrawn="1">
          <p15:clr>
            <a:srgbClr val="A4A3A4"/>
          </p15:clr>
        </p15:guide>
        <p15:guide id="2" pos="76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BFF"/>
    <a:srgbClr val="F9E4DD"/>
    <a:srgbClr val="FFFFFF"/>
    <a:srgbClr val="4C56AA"/>
    <a:srgbClr val="9AA5FE"/>
    <a:srgbClr val="F0925E"/>
    <a:srgbClr val="F0BFB0"/>
    <a:srgbClr val="E07A5E"/>
    <a:srgbClr val="F0EFFF"/>
    <a:srgbClr val="4D55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noFill/>
        </a:fill>
      </a:tcStyle>
    </a:firstCol>
    <a:lastRow>
      <a:tcTxStyle b="off" i="off">
        <a:font>
          <a:latin typeface="Gill Sans"/>
          <a:ea typeface="Gill Sans"/>
          <a:cs typeface="Gill Sans"/>
        </a:font>
        <a:srgbClr val="FFFFFF"/>
      </a:tcTxStyle>
      <a:tcStyle>
        <a:tcBdr>
          <a:left>
            <a:ln w="12700" cap="flat">
              <a:solidFill>
                <a:srgbClr val="EBEBEB"/>
              </a:solidFill>
              <a:prstDash val="solid"/>
              <a:miter lim="400000"/>
            </a:ln>
          </a:left>
          <a:right>
            <a:ln w="12700" cap="flat">
              <a:solidFill>
                <a:srgbClr val="EBEBEB"/>
              </a:solidFill>
              <a:prstDash val="solid"/>
              <a:miter lim="400000"/>
            </a:ln>
          </a:right>
          <a:top>
            <a:ln w="635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solidFill>
            <a:srgbClr val="FFFFFF">
              <a:alpha val="15000"/>
            </a:srgbClr>
          </a:solidFill>
        </a:fill>
      </a:tcStyle>
    </a:lastRow>
    <a:firstRow>
      <a:tcTxStyle b="off" i="off">
        <a:font>
          <a:latin typeface="Gill Sans"/>
          <a:ea typeface="Gill Sans"/>
          <a:cs typeface="Gill Sans"/>
        </a:font>
        <a:srgbClr val="FFFFFF"/>
      </a:tcTxStyle>
      <a:tcStyle>
        <a:tcBdr>
          <a:left>
            <a:ln w="12700" cap="flat">
              <a:solidFill>
                <a:srgbClr val="EBEBEB"/>
              </a:solidFill>
              <a:prstDash val="solid"/>
              <a:miter lim="400000"/>
            </a:ln>
          </a:left>
          <a:right>
            <a:ln w="12700" cap="flat">
              <a:solidFill>
                <a:srgbClr val="EBEBEB"/>
              </a:solidFill>
              <a:prstDash val="solid"/>
              <a:miter lim="400000"/>
            </a:ln>
          </a:right>
          <a:top>
            <a:ln w="12700" cap="flat">
              <a:solidFill>
                <a:srgbClr val="EBEBEB"/>
              </a:solidFill>
              <a:prstDash val="solid"/>
              <a:miter lim="400000"/>
            </a:ln>
          </a:top>
          <a:bottom>
            <a:ln w="12700" cap="flat">
              <a:solidFill>
                <a:srgbClr val="EBEBEB"/>
              </a:solidFill>
              <a:prstDash val="solid"/>
              <a:miter lim="400000"/>
            </a:ln>
          </a:bottom>
          <a:insideH>
            <a:ln w="12700" cap="flat">
              <a:solidFill>
                <a:srgbClr val="EBEBEB"/>
              </a:solidFill>
              <a:prstDash val="solid"/>
              <a:miter lim="400000"/>
            </a:ln>
          </a:insideH>
          <a:insideV>
            <a:ln w="12700" cap="flat">
              <a:solidFill>
                <a:srgbClr val="EBEBEB"/>
              </a:solidFill>
              <a:prstDash val="solid"/>
              <a:miter lim="400000"/>
            </a:ln>
          </a:insideV>
        </a:tcBdr>
        <a:fill>
          <a:solidFill>
            <a:srgbClr val="C0609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84"/>
    <p:restoredTop sz="94643"/>
  </p:normalViewPr>
  <p:slideViewPr>
    <p:cSldViewPr snapToGrid="0" snapToObjects="1">
      <p:cViewPr varScale="1">
        <p:scale>
          <a:sx n="40" d="100"/>
          <a:sy n="40" d="100"/>
        </p:scale>
        <p:origin x="936" y="34"/>
      </p:cViewPr>
      <p:guideLst>
        <p:guide orient="horz" pos="4320"/>
        <p:guide pos="76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7.0755200000000004E-2"/>
          <c:y val="5.4669599999999999E-2"/>
          <c:w val="0.80906699999999998"/>
          <c:h val="0.67357299999999998"/>
        </c:manualLayout>
      </c:layout>
      <c:barChart>
        <c:barDir val="col"/>
        <c:grouping val="clustered"/>
        <c:varyColors val="0"/>
        <c:ser>
          <c:idx val="0"/>
          <c:order val="0"/>
          <c:tx>
            <c:strRef>
              <c:f>Sheet1!$A$2</c:f>
              <c:strCache>
                <c:ptCount val="1"/>
                <c:pt idx="0">
                  <c:v>Region 1</c:v>
                </c:pt>
              </c:strCache>
            </c:strRef>
          </c:tx>
          <c:spPr>
            <a:solidFill>
              <a:srgbClr val="1FAEAC"/>
            </a:solidFill>
            <a:ln w="12700" cap="flat">
              <a:noFill/>
              <a:miter lim="400000"/>
            </a:ln>
            <a:effectLst/>
          </c:spPr>
          <c:invertIfNegative val="0"/>
          <c:cat>
            <c:strRef>
              <c:f>Sheet1!$B$1:$E$1</c:f>
              <c:strCache>
                <c:ptCount val="4"/>
                <c:pt idx="0">
                  <c:v>2007</c:v>
                </c:pt>
                <c:pt idx="1">
                  <c:v>2008</c:v>
                </c:pt>
                <c:pt idx="2">
                  <c:v>2009</c:v>
                </c:pt>
                <c:pt idx="3">
                  <c:v>2010</c:v>
                </c:pt>
              </c:strCache>
            </c:strRef>
          </c:cat>
          <c:val>
            <c:numRef>
              <c:f>Sheet1!$B$2:$E$2</c:f>
              <c:numCache>
                <c:formatCode>General</c:formatCode>
                <c:ptCount val="4"/>
                <c:pt idx="0">
                  <c:v>34</c:v>
                </c:pt>
                <c:pt idx="1">
                  <c:v>56</c:v>
                </c:pt>
                <c:pt idx="2">
                  <c:v>34</c:v>
                </c:pt>
                <c:pt idx="3">
                  <c:v>67</c:v>
                </c:pt>
              </c:numCache>
            </c:numRef>
          </c:val>
          <c:extLst>
            <c:ext xmlns:c16="http://schemas.microsoft.com/office/drawing/2014/chart" uri="{C3380CC4-5D6E-409C-BE32-E72D297353CC}">
              <c16:uniqueId val="{00000000-467D-7A42-A24F-0E178595270A}"/>
            </c:ext>
          </c:extLst>
        </c:ser>
        <c:ser>
          <c:idx val="1"/>
          <c:order val="1"/>
          <c:tx>
            <c:strRef>
              <c:f>Sheet1!$A$3</c:f>
              <c:strCache>
                <c:ptCount val="1"/>
                <c:pt idx="0">
                  <c:v>Region 2</c:v>
                </c:pt>
              </c:strCache>
            </c:strRef>
          </c:tx>
          <c:spPr>
            <a:solidFill>
              <a:srgbClr val="5657B3"/>
            </a:solidFill>
            <a:ln w="12700" cap="flat">
              <a:noFill/>
              <a:miter lim="400000"/>
            </a:ln>
            <a:effectLst/>
          </c:spPr>
          <c:invertIfNegative val="0"/>
          <c:cat>
            <c:strRef>
              <c:f>Sheet1!$B$1:$E$1</c:f>
              <c:strCache>
                <c:ptCount val="4"/>
                <c:pt idx="0">
                  <c:v>2007</c:v>
                </c:pt>
                <c:pt idx="1">
                  <c:v>2008</c:v>
                </c:pt>
                <c:pt idx="2">
                  <c:v>2009</c:v>
                </c:pt>
                <c:pt idx="3">
                  <c:v>2010</c:v>
                </c:pt>
              </c:strCache>
            </c:strRef>
          </c:cat>
          <c:val>
            <c:numRef>
              <c:f>Sheet1!$B$3:$E$3</c:f>
              <c:numCache>
                <c:formatCode>General</c:formatCode>
                <c:ptCount val="4"/>
                <c:pt idx="0">
                  <c:v>17</c:v>
                </c:pt>
                <c:pt idx="1">
                  <c:v>26</c:v>
                </c:pt>
                <c:pt idx="2">
                  <c:v>53</c:v>
                </c:pt>
                <c:pt idx="3">
                  <c:v>96</c:v>
                </c:pt>
              </c:numCache>
            </c:numRef>
          </c:val>
          <c:extLst>
            <c:ext xmlns:c16="http://schemas.microsoft.com/office/drawing/2014/chart" uri="{C3380CC4-5D6E-409C-BE32-E72D297353CC}">
              <c16:uniqueId val="{00000001-467D-7A42-A24F-0E178595270A}"/>
            </c:ext>
          </c:extLst>
        </c:ser>
        <c:ser>
          <c:idx val="2"/>
          <c:order val="2"/>
          <c:tx>
            <c:strRef>
              <c:f>Sheet1!$A$4</c:f>
              <c:strCache>
                <c:ptCount val="1"/>
                <c:pt idx="0">
                  <c:v>Region 3</c:v>
                </c:pt>
              </c:strCache>
            </c:strRef>
          </c:tx>
          <c:spPr>
            <a:solidFill>
              <a:srgbClr val="BE629F"/>
            </a:solidFill>
            <a:ln w="12700" cap="flat">
              <a:noFill/>
              <a:miter lim="400000"/>
            </a:ln>
            <a:effectLst/>
          </c:spPr>
          <c:invertIfNegative val="0"/>
          <c:cat>
            <c:strRef>
              <c:f>Sheet1!$B$1:$E$1</c:f>
              <c:strCache>
                <c:ptCount val="4"/>
                <c:pt idx="0">
                  <c:v>2007</c:v>
                </c:pt>
                <c:pt idx="1">
                  <c:v>2008</c:v>
                </c:pt>
                <c:pt idx="2">
                  <c:v>2009</c:v>
                </c:pt>
                <c:pt idx="3">
                  <c:v>2010</c:v>
                </c:pt>
              </c:strCache>
            </c:strRef>
          </c:cat>
          <c:val>
            <c:numRef>
              <c:f>Sheet1!$B$4:$E$4</c:f>
              <c:numCache>
                <c:formatCode>General</c:formatCode>
                <c:ptCount val="4"/>
                <c:pt idx="0">
                  <c:v>55</c:v>
                </c:pt>
                <c:pt idx="1">
                  <c:v>43</c:v>
                </c:pt>
                <c:pt idx="2">
                  <c:v>70</c:v>
                </c:pt>
                <c:pt idx="3">
                  <c:v>58</c:v>
                </c:pt>
              </c:numCache>
            </c:numRef>
          </c:val>
          <c:extLst>
            <c:ext xmlns:c16="http://schemas.microsoft.com/office/drawing/2014/chart" uri="{C3380CC4-5D6E-409C-BE32-E72D297353CC}">
              <c16:uniqueId val="{00000002-467D-7A42-A24F-0E178595270A}"/>
            </c:ext>
          </c:extLst>
        </c:ser>
        <c:dLbls>
          <c:showLegendKey val="0"/>
          <c:showVal val="0"/>
          <c:showCatName val="0"/>
          <c:showSerName val="0"/>
          <c:showPercent val="0"/>
          <c:showBubbleSize val="0"/>
        </c:dLbls>
        <c:gapWidth val="4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EBEBEB"/>
            </a:solidFill>
            <a:prstDash val="solid"/>
            <a:miter lim="400000"/>
          </a:ln>
        </c:spPr>
        <c:txPr>
          <a:bodyPr rot="0"/>
          <a:lstStyle/>
          <a:p>
            <a:pPr>
              <a:defRPr sz="2000" b="0" i="0" u="none" strike="noStrike">
                <a:solidFill>
                  <a:srgbClr val="EBEBEB"/>
                </a:solidFill>
                <a:latin typeface="Helvetica Neue Ligh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EBEBEB"/>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000" b="0" i="0" u="none" strike="noStrike">
                <a:solidFill>
                  <a:srgbClr val="FFFFFF"/>
                </a:solidFill>
                <a:latin typeface="Helvetica Neue Light"/>
              </a:defRPr>
            </a:pPr>
            <a:endParaRPr lang="en-US"/>
          </a:p>
        </c:txPr>
        <c:crossAx val="2094734552"/>
        <c:crosses val="autoZero"/>
        <c:crossBetween val="between"/>
        <c:majorUnit val="25"/>
        <c:minorUnit val="12.5"/>
      </c:valAx>
      <c:spPr>
        <a:noFill/>
        <a:ln w="12700" cap="flat">
          <a:noFill/>
          <a:miter lim="400000"/>
        </a:ln>
        <a:effectLst/>
      </c:spPr>
    </c:plotArea>
    <c:legend>
      <c:legendPos val="b"/>
      <c:layout>
        <c:manualLayout>
          <c:xMode val="edge"/>
          <c:yMode val="edge"/>
          <c:x val="8.78549E-2"/>
          <c:y val="0.92596299999999998"/>
          <c:w val="0.91214499999999998"/>
          <c:h val="7.4037099999999995E-2"/>
        </c:manualLayout>
      </c:layout>
      <c:overlay val="1"/>
      <c:spPr>
        <a:noFill/>
        <a:ln w="12700" cap="flat">
          <a:noFill/>
          <a:miter lim="400000"/>
        </a:ln>
        <a:effectLst/>
      </c:spPr>
      <c:txPr>
        <a:bodyPr rot="0"/>
        <a:lstStyle/>
        <a:p>
          <a:pPr>
            <a:defRPr sz="2200" b="0" i="0" u="none" strike="noStrike">
              <a:solidFill>
                <a:srgbClr val="EBEBEB"/>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9519100000000004E-2"/>
          <c:y val="7.1825200000000006E-2"/>
          <c:w val="0.75651100000000004"/>
          <c:h val="0.66009399999999996"/>
        </c:manualLayout>
      </c:layout>
      <c:lineChart>
        <c:grouping val="standard"/>
        <c:varyColors val="0"/>
        <c:ser>
          <c:idx val="0"/>
          <c:order val="0"/>
          <c:tx>
            <c:strRef>
              <c:f>Sheet1!$A$2</c:f>
              <c:strCache>
                <c:ptCount val="1"/>
                <c:pt idx="0">
                  <c:v>Region 1</c:v>
                </c:pt>
              </c:strCache>
            </c:strRef>
          </c:tx>
          <c:spPr>
            <a:ln w="50800" cap="flat">
              <a:solidFill>
                <a:srgbClr val="BE629F"/>
              </a:solidFill>
              <a:prstDash val="solid"/>
              <a:miter lim="400000"/>
            </a:ln>
            <a:effectLst/>
          </c:spPr>
          <c:marker>
            <c:symbol val="square"/>
            <c:size val="5"/>
            <c:spPr>
              <a:solidFill>
                <a:srgbClr val="FFFFFF"/>
              </a:solidFill>
              <a:ln w="63500" cap="flat">
                <a:solidFill>
                  <a:srgbClr val="BE629F"/>
                </a:solidFill>
                <a:prstDash val="solid"/>
                <a:miter lim="400000"/>
              </a:ln>
              <a:effectLst/>
            </c:spPr>
          </c:marker>
          <c:cat>
            <c:strRef>
              <c:f>Sheet1!$B$1:$E$1</c:f>
              <c:strCache>
                <c:ptCount val="4"/>
                <c:pt idx="0">
                  <c:v>2007</c:v>
                </c:pt>
                <c:pt idx="1">
                  <c:v>2008</c:v>
                </c:pt>
                <c:pt idx="2">
                  <c:v>2009</c:v>
                </c:pt>
                <c:pt idx="3">
                  <c:v>2010</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0-EE23-1F40-B291-A7078D2DBA8C}"/>
            </c:ext>
          </c:extLst>
        </c:ser>
        <c:ser>
          <c:idx val="1"/>
          <c:order val="1"/>
          <c:tx>
            <c:strRef>
              <c:f>Sheet1!$A$3</c:f>
              <c:strCache>
                <c:ptCount val="1"/>
                <c:pt idx="0">
                  <c:v>Region 2</c:v>
                </c:pt>
              </c:strCache>
            </c:strRef>
          </c:tx>
          <c:spPr>
            <a:ln w="50800" cap="flat">
              <a:solidFill>
                <a:srgbClr val="5B79C9"/>
              </a:solidFill>
              <a:prstDash val="solid"/>
              <a:miter lim="400000"/>
            </a:ln>
            <a:effectLst/>
          </c:spPr>
          <c:marker>
            <c:symbol val="square"/>
            <c:size val="5"/>
            <c:spPr>
              <a:solidFill>
                <a:srgbClr val="FFFFFF"/>
              </a:solidFill>
              <a:ln w="63500" cap="flat">
                <a:solidFill>
                  <a:srgbClr val="5B79C9"/>
                </a:solidFill>
                <a:prstDash val="solid"/>
                <a:miter lim="400000"/>
              </a:ln>
              <a:effectLst/>
            </c:spPr>
          </c:marker>
          <c:cat>
            <c:strRef>
              <c:f>Sheet1!$B$1:$E$1</c:f>
              <c:strCache>
                <c:ptCount val="4"/>
                <c:pt idx="0">
                  <c:v>2007</c:v>
                </c:pt>
                <c:pt idx="1">
                  <c:v>2008</c:v>
                </c:pt>
                <c:pt idx="2">
                  <c:v>2009</c:v>
                </c:pt>
                <c:pt idx="3">
                  <c:v>2010</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EE23-1F40-B291-A7078D2DBA8C}"/>
            </c:ext>
          </c:extLst>
        </c:ser>
        <c:ser>
          <c:idx val="2"/>
          <c:order val="2"/>
          <c:tx>
            <c:strRef>
              <c:f>Sheet1!$A$4</c:f>
              <c:strCache>
                <c:ptCount val="1"/>
                <c:pt idx="0">
                  <c:v>Untitled 2</c:v>
                </c:pt>
              </c:strCache>
            </c:strRef>
          </c:tx>
          <c:spPr>
            <a:ln w="50800" cap="flat">
              <a:solidFill>
                <a:srgbClr val="02AEAC"/>
              </a:solidFill>
              <a:prstDash val="solid"/>
              <a:miter lim="400000"/>
            </a:ln>
            <a:effectLst/>
          </c:spPr>
          <c:marker>
            <c:symbol val="square"/>
            <c:size val="5"/>
            <c:spPr>
              <a:solidFill>
                <a:srgbClr val="FFFFFF"/>
              </a:solidFill>
              <a:ln w="63500" cap="flat">
                <a:solidFill>
                  <a:srgbClr val="02AEAC"/>
                </a:solidFill>
                <a:prstDash val="solid"/>
                <a:miter lim="400000"/>
              </a:ln>
              <a:effectLst/>
            </c:spPr>
          </c:marker>
          <c:cat>
            <c:strRef>
              <c:f>Sheet1!$B$1:$E$1</c:f>
              <c:strCache>
                <c:ptCount val="4"/>
                <c:pt idx="0">
                  <c:v>2007</c:v>
                </c:pt>
                <c:pt idx="1">
                  <c:v>2008</c:v>
                </c:pt>
                <c:pt idx="2">
                  <c:v>2009</c:v>
                </c:pt>
                <c:pt idx="3">
                  <c:v>2010</c:v>
                </c:pt>
              </c:strCache>
            </c:strRef>
          </c:cat>
          <c:val>
            <c:numRef>
              <c:f>Sheet1!$B$4:$E$4</c:f>
              <c:numCache>
                <c:formatCode>General</c:formatCode>
                <c:ptCount val="4"/>
                <c:pt idx="0">
                  <c:v>35</c:v>
                </c:pt>
                <c:pt idx="1">
                  <c:v>20</c:v>
                </c:pt>
                <c:pt idx="2">
                  <c:v>80</c:v>
                </c:pt>
                <c:pt idx="3">
                  <c:v>65</c:v>
                </c:pt>
              </c:numCache>
            </c:numRef>
          </c:val>
          <c:smooth val="0"/>
          <c:extLst>
            <c:ext xmlns:c16="http://schemas.microsoft.com/office/drawing/2014/chart" uri="{C3380CC4-5D6E-409C-BE32-E72D297353CC}">
              <c16:uniqueId val="{00000002-EE23-1F40-B291-A7078D2DBA8C}"/>
            </c:ext>
          </c:extLst>
        </c:ser>
        <c:ser>
          <c:idx val="3"/>
          <c:order val="3"/>
          <c:tx>
            <c:strRef>
              <c:f>Sheet1!$A$5</c:f>
              <c:strCache>
                <c:ptCount val="1"/>
                <c:pt idx="0">
                  <c:v>Untitled 1</c:v>
                </c:pt>
              </c:strCache>
            </c:strRef>
          </c:tx>
          <c:spPr>
            <a:ln w="50800" cap="flat">
              <a:solidFill>
                <a:srgbClr val="BE629F"/>
              </a:solidFill>
              <a:prstDash val="solid"/>
              <a:miter lim="400000"/>
            </a:ln>
            <a:effectLst/>
          </c:spPr>
          <c:marker>
            <c:symbol val="square"/>
            <c:size val="5"/>
            <c:spPr>
              <a:solidFill>
                <a:srgbClr val="FFFFFF"/>
              </a:solidFill>
              <a:ln w="63500" cap="flat">
                <a:solidFill>
                  <a:srgbClr val="BE629F"/>
                </a:solidFill>
                <a:prstDash val="solid"/>
                <a:miter lim="400000"/>
              </a:ln>
              <a:effectLst/>
            </c:spPr>
          </c:marker>
          <c:cat>
            <c:strRef>
              <c:f>Sheet1!$B$1:$E$1</c:f>
              <c:strCache>
                <c:ptCount val="4"/>
                <c:pt idx="0">
                  <c:v>2007</c:v>
                </c:pt>
                <c:pt idx="1">
                  <c:v>2008</c:v>
                </c:pt>
                <c:pt idx="2">
                  <c:v>2009</c:v>
                </c:pt>
                <c:pt idx="3">
                  <c:v>2010</c:v>
                </c:pt>
              </c:strCache>
            </c:strRef>
          </c:cat>
          <c:val>
            <c:numRef>
              <c:f>Sheet1!$B$5:$E$5</c:f>
              <c:numCache>
                <c:formatCode>General</c:formatCode>
                <c:ptCount val="4"/>
                <c:pt idx="0">
                  <c:v>40</c:v>
                </c:pt>
                <c:pt idx="1">
                  <c:v>60</c:v>
                </c:pt>
                <c:pt idx="2">
                  <c:v>45</c:v>
                </c:pt>
                <c:pt idx="3">
                  <c:v>51</c:v>
                </c:pt>
              </c:numCache>
            </c:numRef>
          </c:val>
          <c:smooth val="0"/>
          <c:extLst>
            <c:ext xmlns:c16="http://schemas.microsoft.com/office/drawing/2014/chart" uri="{C3380CC4-5D6E-409C-BE32-E72D297353CC}">
              <c16:uniqueId val="{00000003-EE23-1F40-B291-A7078D2DBA8C}"/>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EBEBEB"/>
            </a:solidFill>
            <a:prstDash val="solid"/>
            <a:miter lim="400000"/>
          </a:ln>
        </c:spPr>
        <c:txPr>
          <a:bodyPr rot="0"/>
          <a:lstStyle/>
          <a:p>
            <a:pPr>
              <a:defRPr sz="2800" b="0" i="0" u="none" strike="noStrike">
                <a:solidFill>
                  <a:srgbClr val="EBEBEB"/>
                </a:solidFill>
                <a:latin typeface="Helvetica Neue Ligh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EBEBEB"/>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800" b="0" i="0" u="none" strike="noStrike">
                <a:solidFill>
                  <a:srgbClr val="FFFFFF"/>
                </a:solidFill>
                <a:latin typeface="Helvetica Neue Light"/>
              </a:defRPr>
            </a:pPr>
            <a:endParaRPr lang="en-US"/>
          </a:p>
        </c:txPr>
        <c:crossAx val="2094734552"/>
        <c:crosses val="autoZero"/>
        <c:crossBetween val="midCat"/>
        <c:majorUnit val="25"/>
        <c:minorUnit val="12.5"/>
      </c:valAx>
      <c:spPr>
        <a:noFill/>
        <a:ln w="12700" cap="flat">
          <a:noFill/>
          <a:miter lim="400000"/>
        </a:ln>
        <a:effectLst/>
      </c:spPr>
    </c:plotArea>
    <c:legend>
      <c:legendPos val="b"/>
      <c:layout>
        <c:manualLayout>
          <c:xMode val="edge"/>
          <c:yMode val="edge"/>
          <c:x val="0.12528400000000001"/>
          <c:y val="0.93044800000000005"/>
          <c:w val="0.87471600000000005"/>
          <c:h val="6.95524E-2"/>
        </c:manualLayout>
      </c:layout>
      <c:overlay val="1"/>
      <c:spPr>
        <a:noFill/>
        <a:ln w="12700" cap="flat">
          <a:noFill/>
          <a:miter lim="400000"/>
        </a:ln>
        <a:effectLst/>
      </c:spPr>
      <c:txPr>
        <a:bodyPr rot="0"/>
        <a:lstStyle/>
        <a:p>
          <a:pPr>
            <a:defRPr sz="2200" b="0" i="0" u="none" strike="noStrike">
              <a:solidFill>
                <a:srgbClr val="EBEBEB"/>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9519100000000004E-2"/>
          <c:y val="7.1825200000000006E-2"/>
          <c:w val="0.75651100000000004"/>
          <c:h val="0.66009399999999996"/>
        </c:manualLayout>
      </c:layout>
      <c:lineChart>
        <c:grouping val="standard"/>
        <c:varyColors val="0"/>
        <c:ser>
          <c:idx val="0"/>
          <c:order val="0"/>
          <c:tx>
            <c:strRef>
              <c:f>Sheet1!$A$2</c:f>
              <c:strCache>
                <c:ptCount val="1"/>
                <c:pt idx="0">
                  <c:v>Region 1</c:v>
                </c:pt>
              </c:strCache>
            </c:strRef>
          </c:tx>
          <c:spPr>
            <a:ln w="50800" cap="flat">
              <a:solidFill>
                <a:srgbClr val="BE629F"/>
              </a:solidFill>
              <a:prstDash val="solid"/>
              <a:miter lim="400000"/>
            </a:ln>
            <a:effectLst/>
          </c:spPr>
          <c:marker>
            <c:symbol val="square"/>
            <c:size val="5"/>
            <c:spPr>
              <a:solidFill>
                <a:srgbClr val="FFFFFF"/>
              </a:solidFill>
              <a:ln w="63500" cap="flat">
                <a:solidFill>
                  <a:srgbClr val="BE629F"/>
                </a:solidFill>
                <a:prstDash val="solid"/>
                <a:miter lim="400000"/>
              </a:ln>
              <a:effectLst/>
            </c:spPr>
          </c:marker>
          <c:cat>
            <c:strRef>
              <c:f>Sheet1!$B$1:$E$1</c:f>
              <c:strCache>
                <c:ptCount val="4"/>
                <c:pt idx="0">
                  <c:v>2007</c:v>
                </c:pt>
                <c:pt idx="1">
                  <c:v>2008</c:v>
                </c:pt>
                <c:pt idx="2">
                  <c:v>2009</c:v>
                </c:pt>
                <c:pt idx="3">
                  <c:v>2010</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0-1D88-AD4F-8BB7-72042B06FCD4}"/>
            </c:ext>
          </c:extLst>
        </c:ser>
        <c:ser>
          <c:idx val="1"/>
          <c:order val="1"/>
          <c:tx>
            <c:strRef>
              <c:f>Sheet1!$A$3</c:f>
              <c:strCache>
                <c:ptCount val="1"/>
                <c:pt idx="0">
                  <c:v>Region 2</c:v>
                </c:pt>
              </c:strCache>
            </c:strRef>
          </c:tx>
          <c:spPr>
            <a:ln w="50800" cap="flat">
              <a:solidFill>
                <a:srgbClr val="5B79C9"/>
              </a:solidFill>
              <a:prstDash val="solid"/>
              <a:miter lim="400000"/>
            </a:ln>
            <a:effectLst/>
          </c:spPr>
          <c:marker>
            <c:symbol val="square"/>
            <c:size val="5"/>
            <c:spPr>
              <a:solidFill>
                <a:srgbClr val="FFFFFF"/>
              </a:solidFill>
              <a:ln w="63500" cap="flat">
                <a:solidFill>
                  <a:srgbClr val="5B79C9"/>
                </a:solidFill>
                <a:prstDash val="solid"/>
                <a:miter lim="400000"/>
              </a:ln>
              <a:effectLst/>
            </c:spPr>
          </c:marker>
          <c:cat>
            <c:strRef>
              <c:f>Sheet1!$B$1:$E$1</c:f>
              <c:strCache>
                <c:ptCount val="4"/>
                <c:pt idx="0">
                  <c:v>2007</c:v>
                </c:pt>
                <c:pt idx="1">
                  <c:v>2008</c:v>
                </c:pt>
                <c:pt idx="2">
                  <c:v>2009</c:v>
                </c:pt>
                <c:pt idx="3">
                  <c:v>2010</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1D88-AD4F-8BB7-72042B06FCD4}"/>
            </c:ext>
          </c:extLst>
        </c:ser>
        <c:ser>
          <c:idx val="2"/>
          <c:order val="2"/>
          <c:tx>
            <c:strRef>
              <c:f>Sheet1!$A$4</c:f>
              <c:strCache>
                <c:ptCount val="1"/>
                <c:pt idx="0">
                  <c:v>Untitled 2</c:v>
                </c:pt>
              </c:strCache>
            </c:strRef>
          </c:tx>
          <c:spPr>
            <a:ln w="50800" cap="flat">
              <a:solidFill>
                <a:srgbClr val="02AEAC"/>
              </a:solidFill>
              <a:prstDash val="solid"/>
              <a:miter lim="400000"/>
            </a:ln>
            <a:effectLst/>
          </c:spPr>
          <c:marker>
            <c:symbol val="square"/>
            <c:size val="5"/>
            <c:spPr>
              <a:solidFill>
                <a:srgbClr val="FFFFFF"/>
              </a:solidFill>
              <a:ln w="63500" cap="flat">
                <a:solidFill>
                  <a:srgbClr val="02AEAC"/>
                </a:solidFill>
                <a:prstDash val="solid"/>
                <a:miter lim="400000"/>
              </a:ln>
              <a:effectLst/>
            </c:spPr>
          </c:marker>
          <c:cat>
            <c:strRef>
              <c:f>Sheet1!$B$1:$E$1</c:f>
              <c:strCache>
                <c:ptCount val="4"/>
                <c:pt idx="0">
                  <c:v>2007</c:v>
                </c:pt>
                <c:pt idx="1">
                  <c:v>2008</c:v>
                </c:pt>
                <c:pt idx="2">
                  <c:v>2009</c:v>
                </c:pt>
                <c:pt idx="3">
                  <c:v>2010</c:v>
                </c:pt>
              </c:strCache>
            </c:strRef>
          </c:cat>
          <c:val>
            <c:numRef>
              <c:f>Sheet1!$B$4:$E$4</c:f>
              <c:numCache>
                <c:formatCode>General</c:formatCode>
                <c:ptCount val="4"/>
                <c:pt idx="0">
                  <c:v>35</c:v>
                </c:pt>
                <c:pt idx="1">
                  <c:v>20</c:v>
                </c:pt>
                <c:pt idx="2">
                  <c:v>80</c:v>
                </c:pt>
                <c:pt idx="3">
                  <c:v>65</c:v>
                </c:pt>
              </c:numCache>
            </c:numRef>
          </c:val>
          <c:smooth val="0"/>
          <c:extLst>
            <c:ext xmlns:c16="http://schemas.microsoft.com/office/drawing/2014/chart" uri="{C3380CC4-5D6E-409C-BE32-E72D297353CC}">
              <c16:uniqueId val="{00000002-1D88-AD4F-8BB7-72042B06FCD4}"/>
            </c:ext>
          </c:extLst>
        </c:ser>
        <c:ser>
          <c:idx val="3"/>
          <c:order val="3"/>
          <c:tx>
            <c:strRef>
              <c:f>Sheet1!$A$5</c:f>
              <c:strCache>
                <c:ptCount val="1"/>
                <c:pt idx="0">
                  <c:v>Untitled 1</c:v>
                </c:pt>
              </c:strCache>
            </c:strRef>
          </c:tx>
          <c:spPr>
            <a:ln w="50800" cap="flat">
              <a:solidFill>
                <a:srgbClr val="BE629F"/>
              </a:solidFill>
              <a:prstDash val="solid"/>
              <a:miter lim="400000"/>
            </a:ln>
            <a:effectLst/>
          </c:spPr>
          <c:marker>
            <c:symbol val="square"/>
            <c:size val="5"/>
            <c:spPr>
              <a:solidFill>
                <a:srgbClr val="FFFFFF"/>
              </a:solidFill>
              <a:ln w="63500" cap="flat">
                <a:solidFill>
                  <a:srgbClr val="BE629F"/>
                </a:solidFill>
                <a:prstDash val="solid"/>
                <a:miter lim="400000"/>
              </a:ln>
              <a:effectLst/>
            </c:spPr>
          </c:marker>
          <c:cat>
            <c:strRef>
              <c:f>Sheet1!$B$1:$E$1</c:f>
              <c:strCache>
                <c:ptCount val="4"/>
                <c:pt idx="0">
                  <c:v>2007</c:v>
                </c:pt>
                <c:pt idx="1">
                  <c:v>2008</c:v>
                </c:pt>
                <c:pt idx="2">
                  <c:v>2009</c:v>
                </c:pt>
                <c:pt idx="3">
                  <c:v>2010</c:v>
                </c:pt>
              </c:strCache>
            </c:strRef>
          </c:cat>
          <c:val>
            <c:numRef>
              <c:f>Sheet1!$B$5:$E$5</c:f>
              <c:numCache>
                <c:formatCode>General</c:formatCode>
                <c:ptCount val="4"/>
                <c:pt idx="0">
                  <c:v>40</c:v>
                </c:pt>
                <c:pt idx="1">
                  <c:v>60</c:v>
                </c:pt>
                <c:pt idx="2">
                  <c:v>45</c:v>
                </c:pt>
                <c:pt idx="3">
                  <c:v>51</c:v>
                </c:pt>
              </c:numCache>
            </c:numRef>
          </c:val>
          <c:smooth val="0"/>
          <c:extLst>
            <c:ext xmlns:c16="http://schemas.microsoft.com/office/drawing/2014/chart" uri="{C3380CC4-5D6E-409C-BE32-E72D297353CC}">
              <c16:uniqueId val="{00000003-1D88-AD4F-8BB7-72042B06FCD4}"/>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EBEBEB"/>
            </a:solidFill>
            <a:prstDash val="solid"/>
            <a:miter lim="400000"/>
          </a:ln>
        </c:spPr>
        <c:txPr>
          <a:bodyPr rot="0"/>
          <a:lstStyle/>
          <a:p>
            <a:pPr>
              <a:defRPr sz="2800" b="0" i="0" u="none" strike="noStrike">
                <a:solidFill>
                  <a:srgbClr val="EBEBEB"/>
                </a:solidFill>
                <a:latin typeface="Helvetica Neue Ligh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EBEBEB"/>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800" b="0" i="0" u="none" strike="noStrike">
                <a:solidFill>
                  <a:srgbClr val="FFFFFF"/>
                </a:solidFill>
                <a:latin typeface="Helvetica Neue Light"/>
              </a:defRPr>
            </a:pPr>
            <a:endParaRPr lang="en-US"/>
          </a:p>
        </c:txPr>
        <c:crossAx val="2094734552"/>
        <c:crosses val="autoZero"/>
        <c:crossBetween val="midCat"/>
        <c:majorUnit val="25"/>
        <c:minorUnit val="12.5"/>
      </c:valAx>
      <c:spPr>
        <a:noFill/>
        <a:ln w="12700" cap="flat">
          <a:noFill/>
          <a:miter lim="400000"/>
        </a:ln>
        <a:effectLst/>
      </c:spPr>
    </c:plotArea>
    <c:legend>
      <c:legendPos val="b"/>
      <c:layout>
        <c:manualLayout>
          <c:xMode val="edge"/>
          <c:yMode val="edge"/>
          <c:x val="0.12528400000000001"/>
          <c:y val="0.93044800000000005"/>
          <c:w val="0.87471600000000005"/>
          <c:h val="6.95524E-2"/>
        </c:manualLayout>
      </c:layout>
      <c:overlay val="1"/>
      <c:spPr>
        <a:noFill/>
        <a:ln w="12700" cap="flat">
          <a:noFill/>
          <a:miter lim="400000"/>
        </a:ln>
        <a:effectLst/>
      </c:spPr>
      <c:txPr>
        <a:bodyPr rot="0"/>
        <a:lstStyle/>
        <a:p>
          <a:pPr>
            <a:defRPr sz="2200" b="0" i="0" u="none" strike="noStrike">
              <a:solidFill>
                <a:srgbClr val="EBEBEB"/>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9519100000000004E-2"/>
          <c:y val="7.1825200000000006E-2"/>
          <c:w val="0.75651100000000004"/>
          <c:h val="0.66009399999999996"/>
        </c:manualLayout>
      </c:layout>
      <c:lineChart>
        <c:grouping val="standard"/>
        <c:varyColors val="0"/>
        <c:ser>
          <c:idx val="0"/>
          <c:order val="0"/>
          <c:tx>
            <c:strRef>
              <c:f>Sheet1!$A$2</c:f>
              <c:strCache>
                <c:ptCount val="1"/>
                <c:pt idx="0">
                  <c:v>Region 1</c:v>
                </c:pt>
              </c:strCache>
            </c:strRef>
          </c:tx>
          <c:spPr>
            <a:ln w="50800" cap="flat">
              <a:solidFill>
                <a:srgbClr val="BE629F"/>
              </a:solidFill>
              <a:prstDash val="solid"/>
              <a:miter lim="400000"/>
            </a:ln>
            <a:effectLst/>
          </c:spPr>
          <c:marker>
            <c:symbol val="square"/>
            <c:size val="5"/>
            <c:spPr>
              <a:solidFill>
                <a:srgbClr val="FFFFFF"/>
              </a:solidFill>
              <a:ln w="63500" cap="flat">
                <a:solidFill>
                  <a:srgbClr val="BE629F"/>
                </a:solidFill>
                <a:prstDash val="solid"/>
                <a:miter lim="400000"/>
              </a:ln>
              <a:effectLst/>
            </c:spPr>
          </c:marker>
          <c:cat>
            <c:strRef>
              <c:f>Sheet1!$B$1:$E$1</c:f>
              <c:strCache>
                <c:ptCount val="4"/>
                <c:pt idx="0">
                  <c:v>2007</c:v>
                </c:pt>
                <c:pt idx="1">
                  <c:v>2008</c:v>
                </c:pt>
                <c:pt idx="2">
                  <c:v>2009</c:v>
                </c:pt>
                <c:pt idx="3">
                  <c:v>2010</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0-BD47-CF4A-A42E-A0EEFFCABE8C}"/>
            </c:ext>
          </c:extLst>
        </c:ser>
        <c:ser>
          <c:idx val="1"/>
          <c:order val="1"/>
          <c:tx>
            <c:strRef>
              <c:f>Sheet1!$A$3</c:f>
              <c:strCache>
                <c:ptCount val="1"/>
                <c:pt idx="0">
                  <c:v>Region 2</c:v>
                </c:pt>
              </c:strCache>
            </c:strRef>
          </c:tx>
          <c:spPr>
            <a:ln w="50800" cap="flat">
              <a:solidFill>
                <a:srgbClr val="5B79C9"/>
              </a:solidFill>
              <a:prstDash val="solid"/>
              <a:miter lim="400000"/>
            </a:ln>
            <a:effectLst/>
          </c:spPr>
          <c:marker>
            <c:symbol val="square"/>
            <c:size val="5"/>
            <c:spPr>
              <a:solidFill>
                <a:srgbClr val="FFFFFF"/>
              </a:solidFill>
              <a:ln w="63500" cap="flat">
                <a:solidFill>
                  <a:srgbClr val="5B79C9"/>
                </a:solidFill>
                <a:prstDash val="solid"/>
                <a:miter lim="400000"/>
              </a:ln>
              <a:effectLst/>
            </c:spPr>
          </c:marker>
          <c:cat>
            <c:strRef>
              <c:f>Sheet1!$B$1:$E$1</c:f>
              <c:strCache>
                <c:ptCount val="4"/>
                <c:pt idx="0">
                  <c:v>2007</c:v>
                </c:pt>
                <c:pt idx="1">
                  <c:v>2008</c:v>
                </c:pt>
                <c:pt idx="2">
                  <c:v>2009</c:v>
                </c:pt>
                <c:pt idx="3">
                  <c:v>2010</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BD47-CF4A-A42E-A0EEFFCABE8C}"/>
            </c:ext>
          </c:extLst>
        </c:ser>
        <c:ser>
          <c:idx val="2"/>
          <c:order val="2"/>
          <c:tx>
            <c:strRef>
              <c:f>Sheet1!$A$4</c:f>
              <c:strCache>
                <c:ptCount val="1"/>
                <c:pt idx="0">
                  <c:v>Untitled 2</c:v>
                </c:pt>
              </c:strCache>
            </c:strRef>
          </c:tx>
          <c:spPr>
            <a:ln w="50800" cap="flat">
              <a:solidFill>
                <a:srgbClr val="02AEAC"/>
              </a:solidFill>
              <a:prstDash val="solid"/>
              <a:miter lim="400000"/>
            </a:ln>
            <a:effectLst/>
          </c:spPr>
          <c:marker>
            <c:symbol val="square"/>
            <c:size val="5"/>
            <c:spPr>
              <a:solidFill>
                <a:srgbClr val="FFFFFF"/>
              </a:solidFill>
              <a:ln w="63500" cap="flat">
                <a:solidFill>
                  <a:srgbClr val="02AEAC"/>
                </a:solidFill>
                <a:prstDash val="solid"/>
                <a:miter lim="400000"/>
              </a:ln>
              <a:effectLst/>
            </c:spPr>
          </c:marker>
          <c:cat>
            <c:strRef>
              <c:f>Sheet1!$B$1:$E$1</c:f>
              <c:strCache>
                <c:ptCount val="4"/>
                <c:pt idx="0">
                  <c:v>2007</c:v>
                </c:pt>
                <c:pt idx="1">
                  <c:v>2008</c:v>
                </c:pt>
                <c:pt idx="2">
                  <c:v>2009</c:v>
                </c:pt>
                <c:pt idx="3">
                  <c:v>2010</c:v>
                </c:pt>
              </c:strCache>
            </c:strRef>
          </c:cat>
          <c:val>
            <c:numRef>
              <c:f>Sheet1!$B$4:$E$4</c:f>
              <c:numCache>
                <c:formatCode>General</c:formatCode>
                <c:ptCount val="4"/>
                <c:pt idx="0">
                  <c:v>35</c:v>
                </c:pt>
                <c:pt idx="1">
                  <c:v>20</c:v>
                </c:pt>
                <c:pt idx="2">
                  <c:v>80</c:v>
                </c:pt>
                <c:pt idx="3">
                  <c:v>65</c:v>
                </c:pt>
              </c:numCache>
            </c:numRef>
          </c:val>
          <c:smooth val="0"/>
          <c:extLst>
            <c:ext xmlns:c16="http://schemas.microsoft.com/office/drawing/2014/chart" uri="{C3380CC4-5D6E-409C-BE32-E72D297353CC}">
              <c16:uniqueId val="{00000002-BD47-CF4A-A42E-A0EEFFCABE8C}"/>
            </c:ext>
          </c:extLst>
        </c:ser>
        <c:ser>
          <c:idx val="3"/>
          <c:order val="3"/>
          <c:tx>
            <c:strRef>
              <c:f>Sheet1!$A$5</c:f>
              <c:strCache>
                <c:ptCount val="1"/>
                <c:pt idx="0">
                  <c:v>Untitled 1</c:v>
                </c:pt>
              </c:strCache>
            </c:strRef>
          </c:tx>
          <c:spPr>
            <a:ln w="50800" cap="flat">
              <a:solidFill>
                <a:srgbClr val="BE629F"/>
              </a:solidFill>
              <a:prstDash val="solid"/>
              <a:miter lim="400000"/>
            </a:ln>
            <a:effectLst/>
          </c:spPr>
          <c:marker>
            <c:symbol val="square"/>
            <c:size val="5"/>
            <c:spPr>
              <a:solidFill>
                <a:srgbClr val="FFFFFF"/>
              </a:solidFill>
              <a:ln w="63500" cap="flat">
                <a:solidFill>
                  <a:srgbClr val="BE629F"/>
                </a:solidFill>
                <a:prstDash val="solid"/>
                <a:miter lim="400000"/>
              </a:ln>
              <a:effectLst/>
            </c:spPr>
          </c:marker>
          <c:cat>
            <c:strRef>
              <c:f>Sheet1!$B$1:$E$1</c:f>
              <c:strCache>
                <c:ptCount val="4"/>
                <c:pt idx="0">
                  <c:v>2007</c:v>
                </c:pt>
                <c:pt idx="1">
                  <c:v>2008</c:v>
                </c:pt>
                <c:pt idx="2">
                  <c:v>2009</c:v>
                </c:pt>
                <c:pt idx="3">
                  <c:v>2010</c:v>
                </c:pt>
              </c:strCache>
            </c:strRef>
          </c:cat>
          <c:val>
            <c:numRef>
              <c:f>Sheet1!$B$5:$E$5</c:f>
              <c:numCache>
                <c:formatCode>General</c:formatCode>
                <c:ptCount val="4"/>
                <c:pt idx="0">
                  <c:v>40</c:v>
                </c:pt>
                <c:pt idx="1">
                  <c:v>60</c:v>
                </c:pt>
                <c:pt idx="2">
                  <c:v>45</c:v>
                </c:pt>
                <c:pt idx="3">
                  <c:v>51</c:v>
                </c:pt>
              </c:numCache>
            </c:numRef>
          </c:val>
          <c:smooth val="0"/>
          <c:extLst>
            <c:ext xmlns:c16="http://schemas.microsoft.com/office/drawing/2014/chart" uri="{C3380CC4-5D6E-409C-BE32-E72D297353CC}">
              <c16:uniqueId val="{00000003-BD47-CF4A-A42E-A0EEFFCABE8C}"/>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EBEBEB"/>
            </a:solidFill>
            <a:prstDash val="solid"/>
            <a:miter lim="400000"/>
          </a:ln>
        </c:spPr>
        <c:txPr>
          <a:bodyPr rot="0"/>
          <a:lstStyle/>
          <a:p>
            <a:pPr>
              <a:defRPr sz="2800" b="0" i="0" u="none" strike="noStrike">
                <a:solidFill>
                  <a:srgbClr val="EBEBEB"/>
                </a:solidFill>
                <a:latin typeface="Helvetica Neue Ligh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EBEBEB"/>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800" b="0" i="0" u="none" strike="noStrike">
                <a:solidFill>
                  <a:srgbClr val="FFFFFF"/>
                </a:solidFill>
                <a:latin typeface="Helvetica Neue Light"/>
              </a:defRPr>
            </a:pPr>
            <a:endParaRPr lang="en-US"/>
          </a:p>
        </c:txPr>
        <c:crossAx val="2094734552"/>
        <c:crosses val="autoZero"/>
        <c:crossBetween val="midCat"/>
        <c:majorUnit val="25"/>
        <c:minorUnit val="12.5"/>
      </c:valAx>
      <c:spPr>
        <a:noFill/>
        <a:ln w="12700" cap="flat">
          <a:noFill/>
          <a:miter lim="400000"/>
        </a:ln>
        <a:effectLst/>
      </c:spPr>
    </c:plotArea>
    <c:legend>
      <c:legendPos val="b"/>
      <c:layout>
        <c:manualLayout>
          <c:xMode val="edge"/>
          <c:yMode val="edge"/>
          <c:x val="0.12528400000000001"/>
          <c:y val="0.93044800000000005"/>
          <c:w val="0.87471600000000005"/>
          <c:h val="6.95524E-2"/>
        </c:manualLayout>
      </c:layout>
      <c:overlay val="1"/>
      <c:spPr>
        <a:noFill/>
        <a:ln w="12700" cap="flat">
          <a:noFill/>
          <a:miter lim="400000"/>
        </a:ln>
        <a:effectLst/>
      </c:spPr>
      <c:txPr>
        <a:bodyPr rot="0"/>
        <a:lstStyle/>
        <a:p>
          <a:pPr>
            <a:defRPr sz="2200" b="0" i="0" u="none" strike="noStrike">
              <a:solidFill>
                <a:srgbClr val="EBEBEB"/>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n-US"/>
  <c:roundedCorners val="0"/>
  <c:style val="2"/>
  <c:chart>
    <c:autoTitleDeleted val="1"/>
    <c:plotArea>
      <c:layout>
        <c:manualLayout>
          <c:layoutTarget val="inner"/>
          <c:xMode val="edge"/>
          <c:yMode val="edge"/>
          <c:x val="8.9519100000000004E-2"/>
          <c:y val="7.1825200000000006E-2"/>
          <c:w val="0.75651100000000004"/>
          <c:h val="0.66009399999999996"/>
        </c:manualLayout>
      </c:layout>
      <c:lineChart>
        <c:grouping val="standard"/>
        <c:varyColors val="0"/>
        <c:ser>
          <c:idx val="0"/>
          <c:order val="0"/>
          <c:tx>
            <c:strRef>
              <c:f>Sheet1!$A$2</c:f>
              <c:strCache>
                <c:ptCount val="1"/>
                <c:pt idx="0">
                  <c:v>Region 1</c:v>
                </c:pt>
              </c:strCache>
            </c:strRef>
          </c:tx>
          <c:spPr>
            <a:ln w="50800" cap="flat">
              <a:solidFill>
                <a:srgbClr val="BE629F"/>
              </a:solidFill>
              <a:prstDash val="solid"/>
              <a:miter lim="400000"/>
            </a:ln>
            <a:effectLst/>
          </c:spPr>
          <c:marker>
            <c:symbol val="square"/>
            <c:size val="5"/>
            <c:spPr>
              <a:solidFill>
                <a:srgbClr val="FFFFFF"/>
              </a:solidFill>
              <a:ln w="63500" cap="flat">
                <a:solidFill>
                  <a:srgbClr val="BE629F"/>
                </a:solidFill>
                <a:prstDash val="solid"/>
                <a:miter lim="400000"/>
              </a:ln>
              <a:effectLst/>
            </c:spPr>
          </c:marker>
          <c:cat>
            <c:strRef>
              <c:f>Sheet1!$B$1:$E$1</c:f>
              <c:strCache>
                <c:ptCount val="4"/>
                <c:pt idx="0">
                  <c:v>2007</c:v>
                </c:pt>
                <c:pt idx="1">
                  <c:v>2008</c:v>
                </c:pt>
                <c:pt idx="2">
                  <c:v>2009</c:v>
                </c:pt>
                <c:pt idx="3">
                  <c:v>2010</c:v>
                </c:pt>
              </c:strCache>
            </c:strRef>
          </c:cat>
          <c:val>
            <c:numRef>
              <c:f>Sheet1!$B$2:$E$2</c:f>
              <c:numCache>
                <c:formatCode>General</c:formatCode>
                <c:ptCount val="4"/>
                <c:pt idx="0">
                  <c:v>17</c:v>
                </c:pt>
                <c:pt idx="1">
                  <c:v>26</c:v>
                </c:pt>
                <c:pt idx="2">
                  <c:v>53</c:v>
                </c:pt>
                <c:pt idx="3">
                  <c:v>96</c:v>
                </c:pt>
              </c:numCache>
            </c:numRef>
          </c:val>
          <c:smooth val="0"/>
          <c:extLst>
            <c:ext xmlns:c16="http://schemas.microsoft.com/office/drawing/2014/chart" uri="{C3380CC4-5D6E-409C-BE32-E72D297353CC}">
              <c16:uniqueId val="{00000000-8140-E149-93EF-34E206E81B1C}"/>
            </c:ext>
          </c:extLst>
        </c:ser>
        <c:ser>
          <c:idx val="1"/>
          <c:order val="1"/>
          <c:tx>
            <c:strRef>
              <c:f>Sheet1!$A$3</c:f>
              <c:strCache>
                <c:ptCount val="1"/>
                <c:pt idx="0">
                  <c:v>Region 2</c:v>
                </c:pt>
              </c:strCache>
            </c:strRef>
          </c:tx>
          <c:spPr>
            <a:ln w="50800" cap="flat">
              <a:solidFill>
                <a:srgbClr val="5B79C9"/>
              </a:solidFill>
              <a:prstDash val="solid"/>
              <a:miter lim="400000"/>
            </a:ln>
            <a:effectLst/>
          </c:spPr>
          <c:marker>
            <c:symbol val="square"/>
            <c:size val="5"/>
            <c:spPr>
              <a:solidFill>
                <a:srgbClr val="FFFFFF"/>
              </a:solidFill>
              <a:ln w="63500" cap="flat">
                <a:solidFill>
                  <a:srgbClr val="5B79C9"/>
                </a:solidFill>
                <a:prstDash val="solid"/>
                <a:miter lim="400000"/>
              </a:ln>
              <a:effectLst/>
            </c:spPr>
          </c:marker>
          <c:cat>
            <c:strRef>
              <c:f>Sheet1!$B$1:$E$1</c:f>
              <c:strCache>
                <c:ptCount val="4"/>
                <c:pt idx="0">
                  <c:v>2007</c:v>
                </c:pt>
                <c:pt idx="1">
                  <c:v>2008</c:v>
                </c:pt>
                <c:pt idx="2">
                  <c:v>2009</c:v>
                </c:pt>
                <c:pt idx="3">
                  <c:v>2010</c:v>
                </c:pt>
              </c:strCache>
            </c:strRef>
          </c:cat>
          <c:val>
            <c:numRef>
              <c:f>Sheet1!$B$3:$E$3</c:f>
              <c:numCache>
                <c:formatCode>General</c:formatCode>
                <c:ptCount val="4"/>
                <c:pt idx="0">
                  <c:v>55</c:v>
                </c:pt>
                <c:pt idx="1">
                  <c:v>43</c:v>
                </c:pt>
                <c:pt idx="2">
                  <c:v>70</c:v>
                </c:pt>
                <c:pt idx="3">
                  <c:v>58</c:v>
                </c:pt>
              </c:numCache>
            </c:numRef>
          </c:val>
          <c:smooth val="0"/>
          <c:extLst>
            <c:ext xmlns:c16="http://schemas.microsoft.com/office/drawing/2014/chart" uri="{C3380CC4-5D6E-409C-BE32-E72D297353CC}">
              <c16:uniqueId val="{00000001-8140-E149-93EF-34E206E81B1C}"/>
            </c:ext>
          </c:extLst>
        </c:ser>
        <c:ser>
          <c:idx val="2"/>
          <c:order val="2"/>
          <c:tx>
            <c:strRef>
              <c:f>Sheet1!$A$4</c:f>
              <c:strCache>
                <c:ptCount val="1"/>
                <c:pt idx="0">
                  <c:v>Untitled 2</c:v>
                </c:pt>
              </c:strCache>
            </c:strRef>
          </c:tx>
          <c:spPr>
            <a:ln w="50800" cap="flat">
              <a:solidFill>
                <a:srgbClr val="02AEAC"/>
              </a:solidFill>
              <a:prstDash val="solid"/>
              <a:miter lim="400000"/>
            </a:ln>
            <a:effectLst/>
          </c:spPr>
          <c:marker>
            <c:symbol val="square"/>
            <c:size val="5"/>
            <c:spPr>
              <a:solidFill>
                <a:srgbClr val="FFFFFF"/>
              </a:solidFill>
              <a:ln w="63500" cap="flat">
                <a:solidFill>
                  <a:srgbClr val="02AEAC"/>
                </a:solidFill>
                <a:prstDash val="solid"/>
                <a:miter lim="400000"/>
              </a:ln>
              <a:effectLst/>
            </c:spPr>
          </c:marker>
          <c:cat>
            <c:strRef>
              <c:f>Sheet1!$B$1:$E$1</c:f>
              <c:strCache>
                <c:ptCount val="4"/>
                <c:pt idx="0">
                  <c:v>2007</c:v>
                </c:pt>
                <c:pt idx="1">
                  <c:v>2008</c:v>
                </c:pt>
                <c:pt idx="2">
                  <c:v>2009</c:v>
                </c:pt>
                <c:pt idx="3">
                  <c:v>2010</c:v>
                </c:pt>
              </c:strCache>
            </c:strRef>
          </c:cat>
          <c:val>
            <c:numRef>
              <c:f>Sheet1!$B$4:$E$4</c:f>
              <c:numCache>
                <c:formatCode>General</c:formatCode>
                <c:ptCount val="4"/>
                <c:pt idx="0">
                  <c:v>35</c:v>
                </c:pt>
                <c:pt idx="1">
                  <c:v>20</c:v>
                </c:pt>
                <c:pt idx="2">
                  <c:v>80</c:v>
                </c:pt>
                <c:pt idx="3">
                  <c:v>65</c:v>
                </c:pt>
              </c:numCache>
            </c:numRef>
          </c:val>
          <c:smooth val="0"/>
          <c:extLst>
            <c:ext xmlns:c16="http://schemas.microsoft.com/office/drawing/2014/chart" uri="{C3380CC4-5D6E-409C-BE32-E72D297353CC}">
              <c16:uniqueId val="{00000002-8140-E149-93EF-34E206E81B1C}"/>
            </c:ext>
          </c:extLst>
        </c:ser>
        <c:ser>
          <c:idx val="3"/>
          <c:order val="3"/>
          <c:tx>
            <c:strRef>
              <c:f>Sheet1!$A$5</c:f>
              <c:strCache>
                <c:ptCount val="1"/>
                <c:pt idx="0">
                  <c:v>Untitled 1</c:v>
                </c:pt>
              </c:strCache>
            </c:strRef>
          </c:tx>
          <c:spPr>
            <a:ln w="50800" cap="flat">
              <a:solidFill>
                <a:srgbClr val="BE629F"/>
              </a:solidFill>
              <a:prstDash val="solid"/>
              <a:miter lim="400000"/>
            </a:ln>
            <a:effectLst/>
          </c:spPr>
          <c:marker>
            <c:symbol val="square"/>
            <c:size val="5"/>
            <c:spPr>
              <a:solidFill>
                <a:srgbClr val="FFFFFF"/>
              </a:solidFill>
              <a:ln w="63500" cap="flat">
                <a:solidFill>
                  <a:srgbClr val="BE629F"/>
                </a:solidFill>
                <a:prstDash val="solid"/>
                <a:miter lim="400000"/>
              </a:ln>
              <a:effectLst/>
            </c:spPr>
          </c:marker>
          <c:cat>
            <c:strRef>
              <c:f>Sheet1!$B$1:$E$1</c:f>
              <c:strCache>
                <c:ptCount val="4"/>
                <c:pt idx="0">
                  <c:v>2007</c:v>
                </c:pt>
                <c:pt idx="1">
                  <c:v>2008</c:v>
                </c:pt>
                <c:pt idx="2">
                  <c:v>2009</c:v>
                </c:pt>
                <c:pt idx="3">
                  <c:v>2010</c:v>
                </c:pt>
              </c:strCache>
            </c:strRef>
          </c:cat>
          <c:val>
            <c:numRef>
              <c:f>Sheet1!$B$5:$E$5</c:f>
              <c:numCache>
                <c:formatCode>General</c:formatCode>
                <c:ptCount val="4"/>
                <c:pt idx="0">
                  <c:v>40</c:v>
                </c:pt>
                <c:pt idx="1">
                  <c:v>60</c:v>
                </c:pt>
                <c:pt idx="2">
                  <c:v>45</c:v>
                </c:pt>
                <c:pt idx="3">
                  <c:v>51</c:v>
                </c:pt>
              </c:numCache>
            </c:numRef>
          </c:val>
          <c:smooth val="0"/>
          <c:extLst>
            <c:ext xmlns:c16="http://schemas.microsoft.com/office/drawing/2014/chart" uri="{C3380CC4-5D6E-409C-BE32-E72D297353CC}">
              <c16:uniqueId val="{00000003-8140-E149-93EF-34E206E81B1C}"/>
            </c:ext>
          </c:extLst>
        </c:ser>
        <c:dLbls>
          <c:showLegendKey val="0"/>
          <c:showVal val="0"/>
          <c:showCatName val="0"/>
          <c:showSerName val="0"/>
          <c:showPercent val="0"/>
          <c:showBubbleSize val="0"/>
        </c:dLbls>
        <c:marker val="1"/>
        <c:smooth val="0"/>
        <c:axId val="2094734552"/>
        <c:axId val="2094734553"/>
      </c:lineChart>
      <c:catAx>
        <c:axId val="2094734552"/>
        <c:scaling>
          <c:orientation val="minMax"/>
        </c:scaling>
        <c:delete val="0"/>
        <c:axPos val="b"/>
        <c:numFmt formatCode="General" sourceLinked="0"/>
        <c:majorTickMark val="none"/>
        <c:minorTickMark val="none"/>
        <c:tickLblPos val="low"/>
        <c:spPr>
          <a:ln w="12700" cap="flat">
            <a:solidFill>
              <a:srgbClr val="EBEBEB"/>
            </a:solidFill>
            <a:prstDash val="solid"/>
            <a:miter lim="400000"/>
          </a:ln>
        </c:spPr>
        <c:txPr>
          <a:bodyPr rot="0"/>
          <a:lstStyle/>
          <a:p>
            <a:pPr>
              <a:defRPr sz="2800" b="0" i="0" u="none" strike="noStrike">
                <a:solidFill>
                  <a:srgbClr val="EBEBEB"/>
                </a:solidFill>
                <a:latin typeface="Helvetica Neue Light"/>
              </a:defRPr>
            </a:pPr>
            <a:endParaRPr lang="en-US"/>
          </a:p>
        </c:txPr>
        <c:crossAx val="2094734553"/>
        <c:crosses val="autoZero"/>
        <c:auto val="1"/>
        <c:lblAlgn val="ctr"/>
        <c:lblOffset val="100"/>
        <c:noMultiLvlLbl val="1"/>
      </c:catAx>
      <c:valAx>
        <c:axId val="2094734553"/>
        <c:scaling>
          <c:orientation val="minMax"/>
        </c:scaling>
        <c:delete val="0"/>
        <c:axPos val="l"/>
        <c:majorGridlines>
          <c:spPr>
            <a:ln w="12700" cap="flat">
              <a:solidFill>
                <a:srgbClr val="EBEBEB"/>
              </a:solidFill>
              <a:prstDash val="solid"/>
              <a:miter lim="400000"/>
            </a:ln>
          </c:spPr>
        </c:majorGridlines>
        <c:numFmt formatCode="General" sourceLinked="0"/>
        <c:majorTickMark val="none"/>
        <c:minorTickMark val="none"/>
        <c:tickLblPos val="nextTo"/>
        <c:spPr>
          <a:ln w="12700" cap="flat">
            <a:noFill/>
            <a:prstDash val="solid"/>
            <a:miter lim="400000"/>
          </a:ln>
        </c:spPr>
        <c:txPr>
          <a:bodyPr rot="0"/>
          <a:lstStyle/>
          <a:p>
            <a:pPr>
              <a:defRPr sz="2800" b="0" i="0" u="none" strike="noStrike">
                <a:solidFill>
                  <a:srgbClr val="FFFFFF"/>
                </a:solidFill>
                <a:latin typeface="Helvetica Neue Light"/>
              </a:defRPr>
            </a:pPr>
            <a:endParaRPr lang="en-US"/>
          </a:p>
        </c:txPr>
        <c:crossAx val="2094734552"/>
        <c:crosses val="autoZero"/>
        <c:crossBetween val="midCat"/>
        <c:majorUnit val="25"/>
        <c:minorUnit val="12.5"/>
      </c:valAx>
      <c:spPr>
        <a:noFill/>
        <a:ln w="12700" cap="flat">
          <a:noFill/>
          <a:miter lim="400000"/>
        </a:ln>
        <a:effectLst/>
      </c:spPr>
    </c:plotArea>
    <c:legend>
      <c:legendPos val="b"/>
      <c:layout>
        <c:manualLayout>
          <c:xMode val="edge"/>
          <c:yMode val="edge"/>
          <c:x val="0.12528400000000001"/>
          <c:y val="0.93044800000000005"/>
          <c:w val="0.87471600000000005"/>
          <c:h val="6.95524E-2"/>
        </c:manualLayout>
      </c:layout>
      <c:overlay val="1"/>
      <c:spPr>
        <a:noFill/>
        <a:ln w="12700" cap="flat">
          <a:noFill/>
          <a:miter lim="400000"/>
        </a:ln>
        <a:effectLst/>
      </c:spPr>
      <c:txPr>
        <a:bodyPr rot="0"/>
        <a:lstStyle/>
        <a:p>
          <a:pPr>
            <a:defRPr sz="2200" b="0" i="0" u="none" strike="noStrike">
              <a:solidFill>
                <a:srgbClr val="EBEBEB"/>
              </a:solidFill>
              <a:latin typeface="Helvetica Neue Light"/>
            </a:defRPr>
          </a:pPr>
          <a:endParaRPr lang="en-US"/>
        </a:p>
      </c:txPr>
    </c:legend>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rgbClr val="9AA5FE"/>
            </a:solidFill>
            <a:ln>
              <a:solidFill>
                <a:srgbClr val="FFFBFF"/>
              </a:solidFill>
            </a:ln>
          </c:spPr>
          <c:explosion val="2"/>
          <c:dPt>
            <c:idx val="0"/>
            <c:bubble3D val="0"/>
            <c:spPr>
              <a:solidFill>
                <a:srgbClr val="9AA5FE"/>
              </a:solidFill>
              <a:ln w="19050">
                <a:solidFill>
                  <a:srgbClr val="FFFBFF"/>
                </a:solidFill>
              </a:ln>
              <a:effectLst/>
            </c:spPr>
            <c:extLst>
              <c:ext xmlns:c16="http://schemas.microsoft.com/office/drawing/2014/chart" uri="{C3380CC4-5D6E-409C-BE32-E72D297353CC}">
                <c16:uniqueId val="{00000001-9065-2848-9951-A35BD4DD78F8}"/>
              </c:ext>
            </c:extLst>
          </c:dPt>
          <c:dPt>
            <c:idx val="1"/>
            <c:bubble3D val="0"/>
            <c:spPr>
              <a:solidFill>
                <a:srgbClr val="4C56AA"/>
              </a:solidFill>
              <a:ln w="19050">
                <a:solidFill>
                  <a:srgbClr val="FFFBFF"/>
                </a:solidFill>
              </a:ln>
              <a:effectLst/>
            </c:spPr>
            <c:extLst>
              <c:ext xmlns:c16="http://schemas.microsoft.com/office/drawing/2014/chart" uri="{C3380CC4-5D6E-409C-BE32-E72D297353CC}">
                <c16:uniqueId val="{00000003-9065-2848-9951-A35BD4DD78F8}"/>
              </c:ext>
            </c:extLst>
          </c:dPt>
          <c:dPt>
            <c:idx val="2"/>
            <c:bubble3D val="0"/>
            <c:spPr>
              <a:solidFill>
                <a:srgbClr val="E07A5E"/>
              </a:solidFill>
              <a:ln w="19050">
                <a:solidFill>
                  <a:srgbClr val="FFFBFF"/>
                </a:solidFill>
              </a:ln>
              <a:effectLst/>
            </c:spPr>
            <c:extLst>
              <c:ext xmlns:c16="http://schemas.microsoft.com/office/drawing/2014/chart" uri="{C3380CC4-5D6E-409C-BE32-E72D297353CC}">
                <c16:uniqueId val="{00000005-9065-2848-9951-A35BD4DD78F8}"/>
              </c:ext>
            </c:extLst>
          </c:dPt>
          <c:dPt>
            <c:idx val="3"/>
            <c:bubble3D val="0"/>
            <c:spPr>
              <a:solidFill>
                <a:srgbClr val="F0BFB0"/>
              </a:solidFill>
              <a:ln w="19050">
                <a:solidFill>
                  <a:srgbClr val="FFFBFF"/>
                </a:solidFill>
              </a:ln>
              <a:effectLst/>
            </c:spPr>
            <c:extLst>
              <c:ext xmlns:c16="http://schemas.microsoft.com/office/drawing/2014/chart" uri="{C3380CC4-5D6E-409C-BE32-E72D297353CC}">
                <c16:uniqueId val="{00000007-9065-2848-9951-A35BD4DD78F8}"/>
              </c:ext>
            </c:extLst>
          </c:dPt>
          <c:dPt>
            <c:idx val="4"/>
            <c:bubble3D val="0"/>
            <c:spPr>
              <a:solidFill>
                <a:srgbClr val="F9E4DD"/>
              </a:solidFill>
              <a:ln w="19050">
                <a:solidFill>
                  <a:srgbClr val="FFFBFF"/>
                </a:solidFill>
              </a:ln>
              <a:effectLst/>
            </c:spPr>
            <c:extLst>
              <c:ext xmlns:c16="http://schemas.microsoft.com/office/drawing/2014/chart" uri="{C3380CC4-5D6E-409C-BE32-E72D297353CC}">
                <c16:uniqueId val="{00000009-9065-2848-9951-A35BD4DD78F8}"/>
              </c:ext>
            </c:extLst>
          </c:dPt>
          <c:dPt>
            <c:idx val="5"/>
            <c:bubble3D val="0"/>
            <c:spPr>
              <a:solidFill>
                <a:srgbClr val="F0EFFF"/>
              </a:solidFill>
              <a:ln w="19050">
                <a:solidFill>
                  <a:srgbClr val="FFFBFF"/>
                </a:solidFill>
              </a:ln>
              <a:effectLst/>
            </c:spPr>
            <c:extLst>
              <c:ext xmlns:c16="http://schemas.microsoft.com/office/drawing/2014/chart" uri="{C3380CC4-5D6E-409C-BE32-E72D297353CC}">
                <c16:uniqueId val="{0000000B-9065-2848-9951-A35BD4DD78F8}"/>
              </c:ext>
            </c:extLst>
          </c:dPt>
          <c:dLbls>
            <c:dLbl>
              <c:idx val="0"/>
              <c:layout>
                <c:manualLayout>
                  <c:x val="-4.4016290463368317E-3"/>
                  <c:y val="-5.0625022548504595E-2"/>
                </c:manualLayout>
              </c:layout>
              <c:tx>
                <c:rich>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Josefin Sans" pitchFamily="2" charset="77"/>
                        <a:ea typeface="+mn-ea"/>
                        <a:cs typeface="+mn-cs"/>
                      </a:defRPr>
                    </a:pPr>
                    <a:fld id="{FFC4AB9D-C579-E644-8995-A36BC345C5B2}" type="CATEGORYNAME">
                      <a:rPr lang="en-US" sz="1400">
                        <a:solidFill>
                          <a:schemeClr val="tx1"/>
                        </a:solidFill>
                      </a:rPr>
                      <a:pPr>
                        <a:defRPr sz="1400">
                          <a:solidFill>
                            <a:schemeClr val="tx1"/>
                          </a:solidFill>
                          <a:latin typeface="Josefin Sans" pitchFamily="2" charset="77"/>
                        </a:defRPr>
                      </a:pPr>
                      <a:t>[CATEGORY NAME]</a:t>
                    </a:fld>
                    <a:r>
                      <a:rPr lang="en-US" sz="1400" baseline="0">
                        <a:solidFill>
                          <a:schemeClr val="tx1"/>
                        </a:solidFill>
                      </a:rPr>
                      <a:t>
</a:t>
                    </a:r>
                    <a:fld id="{82670D98-EF24-7B4E-987A-848996793BDE}" type="PERCENTAGE">
                      <a:rPr lang="en-US" sz="1400" baseline="0">
                        <a:solidFill>
                          <a:schemeClr val="tx1"/>
                        </a:solidFill>
                      </a:rPr>
                      <a:pPr>
                        <a:defRPr sz="1400">
                          <a:solidFill>
                            <a:schemeClr val="tx1"/>
                          </a:solidFill>
                          <a:latin typeface="Josefin Sans" pitchFamily="2" charset="77"/>
                        </a:defRPr>
                      </a:pPr>
                      <a:t>[PERCENTAGE]</a:t>
                    </a:fld>
                    <a:endParaRPr lang="en-US" sz="1400" baseline="0">
                      <a:solidFill>
                        <a:schemeClr val="tx1"/>
                      </a:solidFill>
                    </a:endParaRPr>
                  </a:p>
                </c:rich>
              </c:tx>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Josefin Sans"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1036936094493433"/>
                      <c:h val="0.12919479180140772"/>
                    </c:manualLayout>
                  </c15:layout>
                  <c15:dlblFieldTable/>
                  <c15:showDataLabelsRange val="0"/>
                </c:ext>
                <c:ext xmlns:c16="http://schemas.microsoft.com/office/drawing/2014/chart" uri="{C3380CC4-5D6E-409C-BE32-E72D297353CC}">
                  <c16:uniqueId val="{00000001-9065-2848-9951-A35BD4DD78F8}"/>
                </c:ext>
              </c:extLst>
            </c:dLbl>
            <c:dLbl>
              <c:idx val="1"/>
              <c:layout>
                <c:manualLayout>
                  <c:x val="-4.4902435140377036E-3"/>
                  <c:y val="8.0824383252678655E-3"/>
                </c:manualLayout>
              </c:layout>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rgbClr val="FFFBFF"/>
                      </a:solidFill>
                      <a:latin typeface="Josefin Sans"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9065-2848-9951-A35BD4DD78F8}"/>
                </c:ext>
              </c:extLst>
            </c:dLbl>
            <c:dLbl>
              <c:idx val="4"/>
              <c:layout>
                <c:manualLayout>
                  <c:x val="0"/>
                  <c:y val="3.9065118572127917E-2"/>
                </c:manualLayout>
              </c:layou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9065-2848-9951-A35BD4DD78F8}"/>
                </c:ext>
              </c:extLst>
            </c:dLbl>
            <c:dLbl>
              <c:idx val="5"/>
              <c:spPr>
                <a:noFill/>
                <a:ln>
                  <a:noFill/>
                </a:ln>
                <a:effectLst/>
              </c:spPr>
              <c:txPr>
                <a:bodyPr rot="0" spcFirstLastPara="1" vertOverflow="ellipsis" vert="horz" wrap="square" lIns="38100" tIns="19050" rIns="38100" bIns="19050" anchor="ctr" anchorCtr="1">
                  <a:noAutofit/>
                </a:bodyPr>
                <a:lstStyle/>
                <a:p>
                  <a:pPr>
                    <a:defRPr sz="1400" b="0" i="0" u="none" strike="noStrike" kern="1200" baseline="0">
                      <a:solidFill>
                        <a:schemeClr val="tx1"/>
                      </a:solidFill>
                      <a:latin typeface="Josefin Sans" pitchFamily="2" charset="77"/>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860901206059391"/>
                      <c:h val="0.11734021799674245"/>
                    </c:manualLayout>
                  </c15:layout>
                </c:ext>
                <c:ext xmlns:c16="http://schemas.microsoft.com/office/drawing/2014/chart" uri="{C3380CC4-5D6E-409C-BE32-E72D297353CC}">
                  <c16:uniqueId val="{0000000B-9065-2848-9951-A35BD4DD78F8}"/>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Josefin Sans" pitchFamily="2" charset="77"/>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Sheet1!$A$2:$A$7</c:f>
              <c:strCache>
                <c:ptCount val="6"/>
                <c:pt idx="0">
                  <c:v>Impulsive</c:v>
                </c:pt>
                <c:pt idx="1">
                  <c:v>Hyperfocus</c:v>
                </c:pt>
                <c:pt idx="2">
                  <c:v>Hopper</c:v>
                </c:pt>
                <c:pt idx="3">
                  <c:v>Big idea</c:v>
                </c:pt>
                <c:pt idx="4">
                  <c:v>Cliff hanger</c:v>
                </c:pt>
                <c:pt idx="5">
                  <c:v>Perfectionist</c:v>
                </c:pt>
              </c:strCache>
            </c:strRef>
          </c:cat>
          <c:val>
            <c:numRef>
              <c:f>Sheet1!$B$2:$B$7</c:f>
              <c:numCache>
                <c:formatCode>General</c:formatCode>
                <c:ptCount val="6"/>
                <c:pt idx="0">
                  <c:v>4.3</c:v>
                </c:pt>
                <c:pt idx="1">
                  <c:v>17.399999999999999</c:v>
                </c:pt>
                <c:pt idx="2">
                  <c:v>8.6999999999999993</c:v>
                </c:pt>
                <c:pt idx="3">
                  <c:v>13</c:v>
                </c:pt>
                <c:pt idx="4">
                  <c:v>13</c:v>
                </c:pt>
                <c:pt idx="5">
                  <c:v>43.5</c:v>
                </c:pt>
              </c:numCache>
            </c:numRef>
          </c:val>
          <c:extLst>
            <c:ext xmlns:c16="http://schemas.microsoft.com/office/drawing/2014/chart" uri="{C3380CC4-5D6E-409C-BE32-E72D297353CC}">
              <c16:uniqueId val="{0000000C-9065-2848-9951-A35BD4DD78F8}"/>
            </c:ext>
          </c:extLst>
        </c:ser>
        <c:dLbls>
          <c:showLegendKey val="0"/>
          <c:showVal val="0"/>
          <c:showCatName val="1"/>
          <c:showSerName val="0"/>
          <c:showPercent val="1"/>
          <c:showBubbleSize val="0"/>
          <c:showLeaderLines val="1"/>
        </c:dLbls>
        <c:firstSliceAng val="0"/>
        <c:holeSize val="33"/>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03T16:37:44.077"/>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15" name="Shape 815"/>
          <p:cNvSpPr>
            <a:spLocks noGrp="1" noRot="1" noChangeAspect="1"/>
          </p:cNvSpPr>
          <p:nvPr>
            <p:ph type="sldImg"/>
          </p:nvPr>
        </p:nvSpPr>
        <p:spPr>
          <a:xfrm>
            <a:off x="1143000" y="685800"/>
            <a:ext cx="4572000" cy="3429000"/>
          </a:xfrm>
          <a:prstGeom prst="rect">
            <a:avLst/>
          </a:prstGeom>
        </p:spPr>
        <p:txBody>
          <a:bodyPr/>
          <a:lstStyle/>
          <a:p>
            <a:endParaRPr/>
          </a:p>
        </p:txBody>
      </p:sp>
      <p:sp>
        <p:nvSpPr>
          <p:cNvPr id="816" name="Shape 816"/>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584200" latinLnBrk="0">
      <a:defRPr sz="3000">
        <a:latin typeface="Lucida Grande"/>
        <a:ea typeface="Lucida Grande"/>
        <a:cs typeface="Lucida Grande"/>
        <a:sym typeface="Lucida Grande"/>
      </a:defRPr>
    </a:lvl1pPr>
    <a:lvl2pPr indent="228600" defTabSz="584200" latinLnBrk="0">
      <a:defRPr sz="3000">
        <a:latin typeface="Lucida Grande"/>
        <a:ea typeface="Lucida Grande"/>
        <a:cs typeface="Lucida Grande"/>
        <a:sym typeface="Lucida Grande"/>
      </a:defRPr>
    </a:lvl2pPr>
    <a:lvl3pPr indent="457200" defTabSz="584200" latinLnBrk="0">
      <a:defRPr sz="3000">
        <a:latin typeface="Lucida Grande"/>
        <a:ea typeface="Lucida Grande"/>
        <a:cs typeface="Lucida Grande"/>
        <a:sym typeface="Lucida Grande"/>
      </a:defRPr>
    </a:lvl3pPr>
    <a:lvl4pPr indent="685800" defTabSz="584200" latinLnBrk="0">
      <a:defRPr sz="3000">
        <a:latin typeface="Lucida Grande"/>
        <a:ea typeface="Lucida Grande"/>
        <a:cs typeface="Lucida Grande"/>
        <a:sym typeface="Lucida Grande"/>
      </a:defRPr>
    </a:lvl4pPr>
    <a:lvl5pPr indent="914400" defTabSz="584200" latinLnBrk="0">
      <a:defRPr sz="3000">
        <a:latin typeface="Lucida Grande"/>
        <a:ea typeface="Lucida Grande"/>
        <a:cs typeface="Lucida Grande"/>
        <a:sym typeface="Lucida Grande"/>
      </a:defRPr>
    </a:lvl5pPr>
    <a:lvl6pPr indent="1143000" defTabSz="584200" latinLnBrk="0">
      <a:defRPr sz="3000">
        <a:latin typeface="Lucida Grande"/>
        <a:ea typeface="Lucida Grande"/>
        <a:cs typeface="Lucida Grande"/>
        <a:sym typeface="Lucida Grande"/>
      </a:defRPr>
    </a:lvl6pPr>
    <a:lvl7pPr indent="1371600" defTabSz="584200" latinLnBrk="0">
      <a:defRPr sz="3000">
        <a:latin typeface="Lucida Grande"/>
        <a:ea typeface="Lucida Grande"/>
        <a:cs typeface="Lucida Grande"/>
        <a:sym typeface="Lucida Grande"/>
      </a:defRPr>
    </a:lvl7pPr>
    <a:lvl8pPr indent="1600200" defTabSz="584200" latinLnBrk="0">
      <a:defRPr sz="3000">
        <a:latin typeface="Lucida Grande"/>
        <a:ea typeface="Lucida Grande"/>
        <a:cs typeface="Lucida Grande"/>
        <a:sym typeface="Lucida Grande"/>
      </a:defRPr>
    </a:lvl8pPr>
    <a:lvl9pPr indent="1828800" defTabSz="584200" latinLnBrk="0">
      <a:defRPr sz="30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Shape"/>
          <p:cNvSpPr/>
          <p:nvPr/>
        </p:nvSpPr>
        <p:spPr>
          <a:xfrm>
            <a:off x="10711834" y="2508614"/>
            <a:ext cx="1964532" cy="264318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12" name="Shape"/>
          <p:cNvSpPr/>
          <p:nvPr/>
        </p:nvSpPr>
        <p:spPr>
          <a:xfrm>
            <a:off x="11119879" y="2282023"/>
            <a:ext cx="1862817" cy="2860431"/>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13" name="Shape"/>
          <p:cNvSpPr/>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14" name="Shape"/>
          <p:cNvSpPr/>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15" name="&gt;"/>
          <p:cNvSpPr txBox="1">
            <a:spLocks noGrp="1"/>
          </p:cNvSpPr>
          <p:nvPr>
            <p:ph type="body" sz="quarter" idx="21"/>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16" name="&lt;"/>
          <p:cNvSpPr txBox="1">
            <a:spLocks noGrp="1"/>
          </p:cNvSpPr>
          <p:nvPr>
            <p:ph type="body" sz="quarter" idx="22"/>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17" name="next">
            <a:hlinkClick r:id="" action="ppaction://hlinkshowjump?jump=nextslide"/>
          </p:cNvPr>
          <p:cNvSpPr txBox="1">
            <a:spLocks noGrp="1"/>
          </p:cNvSpPr>
          <p:nvPr>
            <p:ph type="body" sz="quarter" idx="23"/>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18" name="previous">
            <a:hlinkClick r:id="" action="ppaction://hlinkshowjump?jump=previousslide"/>
          </p:cNvPr>
          <p:cNvSpPr txBox="1">
            <a:spLocks noGrp="1"/>
          </p:cNvSpPr>
          <p:nvPr>
            <p:ph type="body" sz="quarter" idx="24"/>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19" name="Shape"/>
          <p:cNvSpPr>
            <a:spLocks noGrp="1"/>
          </p:cNvSpPr>
          <p:nvPr>
            <p:ph type="body" sz="quarter" idx="25"/>
          </p:nvPr>
        </p:nvSpPr>
        <p:spPr>
          <a:xfrm flipH="1">
            <a:off x="11390490" y="2776504"/>
            <a:ext cx="1857376" cy="2250283"/>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20" name="Purple Wonder"/>
          <p:cNvSpPr txBox="1">
            <a:spLocks noGrp="1"/>
          </p:cNvSpPr>
          <p:nvPr>
            <p:ph type="body" sz="quarter" idx="26"/>
          </p:nvPr>
        </p:nvSpPr>
        <p:spPr>
          <a:xfrm>
            <a:off x="8200707" y="5804460"/>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21" name="Legentis in iis qui facit eorum claritatem. Investigationes demonstraverunt lectores legere me lius quod ii legunt saepius. Claritas est etiam processus dynamicus, qui sequitur mutationem consuetudium lectorum. Mirum est notare quam littera gothica, quam"/>
          <p:cNvSpPr txBox="1">
            <a:spLocks noGrp="1"/>
          </p:cNvSpPr>
          <p:nvPr>
            <p:ph type="body" sz="quarter" idx="27"/>
          </p:nvPr>
        </p:nvSpPr>
        <p:spPr>
          <a:xfrm>
            <a:off x="6689628" y="7558091"/>
            <a:ext cx="11004744" cy="2535071"/>
          </a:xfrm>
          <a:prstGeom prst="rect">
            <a:avLst/>
          </a:prstGeom>
        </p:spPr>
        <p:txBody>
          <a:bodyPr>
            <a:spAutoFit/>
          </a:bodyPr>
          <a:lstStyle>
            <a:lvl1pPr marL="0" indent="0" algn="ctr">
              <a:spcBef>
                <a:spcPts val="0"/>
              </a:spcBef>
              <a:buSzTx/>
              <a:buNone/>
              <a:defRPr sz="2200">
                <a:solidFill>
                  <a:srgbClr val="EBEBEB"/>
                </a:solidFill>
                <a:latin typeface="+mn-lt"/>
                <a:ea typeface="+mn-ea"/>
                <a:cs typeface="+mn-cs"/>
                <a:sym typeface="Helvetica Neue Light"/>
              </a:defRPr>
            </a:lvl1pPr>
          </a:lstStyle>
          <a:p>
            <a:r>
              <a:t>Legentis in iis qui facit eorum claritatem. Investigationes demonstraverunt lectores legere me lius quod ii legunt saepius. Claritas est etiam processus dynamicus, qui sequitur mutationem consuetudium lectorum. Mirum est notare quam littera gothica, quam nunc putamus parum claram. Legentis in iis qui facit eorum claritatem. Investigationes demonstraverunt lectores legere me lius quod ii legunt saepius. Claritas est etiam processus dynamicus, qui sequitur mutationem consuetudium lectorum. Mirum est notare quam littera gothica, quam nunc putamus parum claram,</a:t>
            </a:r>
          </a:p>
        </p:txBody>
      </p:sp>
      <p:sp>
        <p:nvSpPr>
          <p:cNvPr id="22" name="Slide Number"/>
          <p:cNvSpPr txBox="1">
            <a:spLocks noGrp="1"/>
          </p:cNvSpPr>
          <p:nvPr>
            <p:ph type="sldNum" sz="quarter" idx="2"/>
          </p:nvPr>
        </p:nvSpPr>
        <p:spPr>
          <a:xfrm>
            <a:off x="11968559" y="12590859"/>
            <a:ext cx="434976" cy="460376"/>
          </a:xfrm>
          <a:prstGeom prst="rect">
            <a:avLst/>
          </a:prstGeom>
        </p:spPr>
        <p:txBody>
          <a:bodyPr/>
          <a:lstStyle>
            <a:lvl1pPr>
              <a:defRPr>
                <a:solidFill>
                  <a:srgbClr val="8283CE"/>
                </a:solidFill>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414" name="Legentis in iis qui facit eorum claritatem. Investigationes demonstraverunt lectores legere me lius quod ii legunt saepius. Claritas est etiam processus dynamicus, qui sequitur mutationem consuetudium lectorum.…"/>
          <p:cNvSpPr txBox="1">
            <a:spLocks noGrp="1"/>
          </p:cNvSpPr>
          <p:nvPr>
            <p:ph type="body" sz="quarter" idx="21"/>
          </p:nvPr>
        </p:nvSpPr>
        <p:spPr>
          <a:xfrm>
            <a:off x="5675829" y="8891591"/>
            <a:ext cx="13032342" cy="2535071"/>
          </a:xfrm>
          <a:prstGeom prst="rect">
            <a:avLst/>
          </a:prstGeom>
        </p:spPr>
        <p:txBody>
          <a:bodyPr>
            <a:spAutoFit/>
          </a:bodyPr>
          <a:lstStyle/>
          <a:p>
            <a:pPr marL="314325" indent="-314325">
              <a:spcBef>
                <a:spcPts val="0"/>
              </a:spcBef>
              <a:buSzPct val="100000"/>
              <a:defRPr sz="2200">
                <a:solidFill>
                  <a:srgbClr val="EBEBEB"/>
                </a:solidFill>
                <a:latin typeface="+mn-lt"/>
                <a:ea typeface="+mn-ea"/>
                <a:cs typeface="+mn-cs"/>
                <a:sym typeface="Helvetica Neue Light"/>
              </a:defRPr>
            </a:pPr>
            <a:r>
              <a:t>Legentis in iis qui facit eorum claritatem. Investigationes demonstraverunt lectores legere me lius quod ii legunt saepius. Claritas est etiam processus dynamicus, qui sequitur mutationem consuetudium lectorum. </a:t>
            </a:r>
          </a:p>
          <a:p>
            <a:pPr marL="314325" indent="-314325">
              <a:spcBef>
                <a:spcPts val="0"/>
              </a:spcBef>
              <a:buSzPct val="100000"/>
              <a:defRPr sz="2200">
                <a:solidFill>
                  <a:srgbClr val="EBEBEB"/>
                </a:solidFill>
                <a:latin typeface="+mn-lt"/>
                <a:ea typeface="+mn-ea"/>
                <a:cs typeface="+mn-cs"/>
                <a:sym typeface="Helvetica Neue Light"/>
              </a:defRPr>
            </a:pPr>
            <a:r>
              <a:t>Mirum est notare quam littera gothica, quam nunc putamus parum claram. Legentis in iis qui facit eorum claritatem. Investigationes demonstraverunt lectores legere me lius quod ii legunt saepius. </a:t>
            </a:r>
          </a:p>
          <a:p>
            <a:pPr marL="314325" indent="-314325">
              <a:spcBef>
                <a:spcPts val="0"/>
              </a:spcBef>
              <a:buSzPct val="100000"/>
              <a:defRPr sz="2200">
                <a:solidFill>
                  <a:srgbClr val="EBEBEB"/>
                </a:solidFill>
                <a:latin typeface="+mn-lt"/>
                <a:ea typeface="+mn-ea"/>
                <a:cs typeface="+mn-cs"/>
                <a:sym typeface="Helvetica Neue Light"/>
              </a:defRPr>
            </a:pPr>
            <a:r>
              <a:t>Claritas est etiam processus dynamicus, qui sequitur mutationem consuetudium lectorum. Mirum est notare quam littera gothica, quam nunc putamus parum claram,</a:t>
            </a:r>
          </a:p>
        </p:txBody>
      </p:sp>
      <p:sp>
        <p:nvSpPr>
          <p:cNvPr id="415" name="Shape"/>
          <p:cNvSpPr>
            <a:spLocks noGrp="1"/>
          </p:cNvSpPr>
          <p:nvPr>
            <p:ph type="body" sz="quarter" idx="22"/>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416" name="Shape"/>
          <p:cNvSpPr>
            <a:spLocks noGrp="1"/>
          </p:cNvSpPr>
          <p:nvPr>
            <p:ph type="body" sz="quarter" idx="23"/>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417" name="&gt;"/>
          <p:cNvSpPr txBox="1">
            <a:spLocks noGrp="1"/>
          </p:cNvSpPr>
          <p:nvPr>
            <p:ph type="body" sz="quarter" idx="24"/>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418" name="&lt;"/>
          <p:cNvSpPr txBox="1">
            <a:spLocks noGrp="1"/>
          </p:cNvSpPr>
          <p:nvPr>
            <p:ph type="body" sz="quarter" idx="25"/>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419" name="next">
            <a:hlinkClick r:id="" action="ppaction://hlinkshowjump?jump=nextslide"/>
          </p:cNvPr>
          <p:cNvSpPr txBox="1">
            <a:spLocks noGrp="1"/>
          </p:cNvSpPr>
          <p:nvPr>
            <p:ph type="body" sz="quarter" idx="26"/>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420" name="previous">
            <a:hlinkClick r:id="" action="ppaction://hlinkshowjump?jump=previousslide"/>
          </p:cNvPr>
          <p:cNvSpPr txBox="1">
            <a:spLocks noGrp="1"/>
          </p:cNvSpPr>
          <p:nvPr>
            <p:ph type="body" sz="quarter" idx="27"/>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42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441" name="Purple Wonder"/>
          <p:cNvSpPr txBox="1">
            <a:spLocks noGrp="1"/>
          </p:cNvSpPr>
          <p:nvPr>
            <p:ph type="body" sz="quarter" idx="21"/>
          </p:nvPr>
        </p:nvSpPr>
        <p:spPr>
          <a:xfrm>
            <a:off x="8200707" y="5756835"/>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442" name="Shape"/>
          <p:cNvSpPr>
            <a:spLocks noGrp="1"/>
          </p:cNvSpPr>
          <p:nvPr>
            <p:ph type="body" sz="quarter" idx="22"/>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443" name="Shape"/>
          <p:cNvSpPr>
            <a:spLocks noGrp="1"/>
          </p:cNvSpPr>
          <p:nvPr>
            <p:ph type="body" sz="quarter" idx="23"/>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444" name="&gt;"/>
          <p:cNvSpPr txBox="1">
            <a:spLocks noGrp="1"/>
          </p:cNvSpPr>
          <p:nvPr>
            <p:ph type="body" sz="quarter" idx="24"/>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445" name="&lt;"/>
          <p:cNvSpPr txBox="1">
            <a:spLocks noGrp="1"/>
          </p:cNvSpPr>
          <p:nvPr>
            <p:ph type="body" sz="quarter" idx="25"/>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446" name="next">
            <a:hlinkClick r:id="" action="ppaction://hlinkshowjump?jump=nextslide"/>
          </p:cNvPr>
          <p:cNvSpPr txBox="1">
            <a:spLocks noGrp="1"/>
          </p:cNvSpPr>
          <p:nvPr>
            <p:ph type="body" sz="quarter" idx="26"/>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447" name="previous">
            <a:hlinkClick r:id="" action="ppaction://hlinkshowjump?jump=previousslide"/>
          </p:cNvPr>
          <p:cNvSpPr txBox="1">
            <a:spLocks noGrp="1"/>
          </p:cNvSpPr>
          <p:nvPr>
            <p:ph type="body" sz="quarter" idx="27"/>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4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amp; Title - Center">
    <p:spTree>
      <p:nvGrpSpPr>
        <p:cNvPr id="1" name=""/>
        <p:cNvGrpSpPr/>
        <p:nvPr/>
      </p:nvGrpSpPr>
      <p:grpSpPr>
        <a:xfrm>
          <a:off x="0" y="0"/>
          <a:ext cx="0" cy="0"/>
          <a:chOff x="0" y="0"/>
          <a:chExt cx="0" cy="0"/>
        </a:xfrm>
      </p:grpSpPr>
      <p:grpSp>
        <p:nvGrpSpPr>
          <p:cNvPr id="458" name="Group"/>
          <p:cNvGrpSpPr/>
          <p:nvPr/>
        </p:nvGrpSpPr>
        <p:grpSpPr>
          <a:xfrm>
            <a:off x="9318803" y="2097849"/>
            <a:ext cx="5732861" cy="5786438"/>
            <a:chOff x="0" y="0"/>
            <a:chExt cx="5732860" cy="5786437"/>
          </a:xfrm>
        </p:grpSpPr>
        <p:sp>
          <p:nvSpPr>
            <p:cNvPr id="455" name="Shape"/>
            <p:cNvSpPr/>
            <p:nvPr/>
          </p:nvSpPr>
          <p:spPr>
            <a:xfrm>
              <a:off x="0" y="181429"/>
              <a:ext cx="4162715" cy="560500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456" name="Shape"/>
            <p:cNvSpPr/>
            <p:nvPr/>
          </p:nvSpPr>
          <p:spPr>
            <a:xfrm>
              <a:off x="2859801" y="1009821"/>
              <a:ext cx="2873060" cy="4437901"/>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457" name="Shape"/>
            <p:cNvSpPr/>
            <p:nvPr/>
          </p:nvSpPr>
          <p:spPr>
            <a:xfrm>
              <a:off x="2114933" y="0"/>
              <a:ext cx="2873061" cy="4437900"/>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sp>
        <p:nvSpPr>
          <p:cNvPr id="459" name="guy-2608143_1280.jpg"/>
          <p:cNvSpPr>
            <a:spLocks noGrp="1"/>
          </p:cNvSpPr>
          <p:nvPr>
            <p:ph type="pic" sz="quarter" idx="21"/>
          </p:nvPr>
        </p:nvSpPr>
        <p:spPr>
          <a:xfrm>
            <a:off x="8136492" y="2413703"/>
            <a:ext cx="8295944" cy="5528469"/>
          </a:xfrm>
          <a:prstGeom prst="rect">
            <a:avLst/>
          </a:prstGeom>
          <a:ln>
            <a:solidFill>
              <a:srgbClr val="FFFFFF"/>
            </a:solidFill>
          </a:ln>
        </p:spPr>
        <p:txBody>
          <a:bodyPr lIns="91439" tIns="45719" rIns="91439" bIns="45719" anchor="t"/>
          <a:lstStyle/>
          <a:p>
            <a:endParaRPr/>
          </a:p>
        </p:txBody>
      </p:sp>
      <p:sp>
        <p:nvSpPr>
          <p:cNvPr id="460" name="Purple Wonder"/>
          <p:cNvSpPr txBox="1">
            <a:spLocks noGrp="1"/>
          </p:cNvSpPr>
          <p:nvPr>
            <p:ph type="body" sz="quarter" idx="22"/>
          </p:nvPr>
        </p:nvSpPr>
        <p:spPr>
          <a:xfrm>
            <a:off x="8200707" y="8471460"/>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461" name="Shape"/>
          <p:cNvSpPr>
            <a:spLocks noGrp="1"/>
          </p:cNvSpPr>
          <p:nvPr>
            <p:ph type="body" sz="quarter" idx="23"/>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462" name="Shape"/>
          <p:cNvSpPr>
            <a:spLocks noGrp="1"/>
          </p:cNvSpPr>
          <p:nvPr>
            <p:ph type="body" sz="quarter" idx="24"/>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463" name="&gt;"/>
          <p:cNvSpPr txBox="1">
            <a:spLocks noGrp="1"/>
          </p:cNvSpPr>
          <p:nvPr>
            <p:ph type="body" sz="quarter" idx="25"/>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464" name="&lt;"/>
          <p:cNvSpPr txBox="1">
            <a:spLocks noGrp="1"/>
          </p:cNvSpPr>
          <p:nvPr>
            <p:ph type="body" sz="quarter" idx="26"/>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465" name="next">
            <a:hlinkClick r:id="" action="ppaction://hlinkshowjump?jump=nextslide"/>
          </p:cNvPr>
          <p:cNvSpPr txBox="1">
            <a:spLocks noGrp="1"/>
          </p:cNvSpPr>
          <p:nvPr>
            <p:ph type="body" sz="quarter" idx="27"/>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466" name="previous">
            <a:hlinkClick r:id="" action="ppaction://hlinkshowjump?jump=previousslide"/>
          </p:cNvPr>
          <p:cNvSpPr txBox="1">
            <a:spLocks noGrp="1"/>
          </p:cNvSpPr>
          <p:nvPr>
            <p:ph type="body" sz="quarter" idx="28"/>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4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amp; Title - Center">
    <p:spTree>
      <p:nvGrpSpPr>
        <p:cNvPr id="1" name=""/>
        <p:cNvGrpSpPr/>
        <p:nvPr/>
      </p:nvGrpSpPr>
      <p:grpSpPr>
        <a:xfrm>
          <a:off x="0" y="0"/>
          <a:ext cx="0" cy="0"/>
          <a:chOff x="0" y="0"/>
          <a:chExt cx="0" cy="0"/>
        </a:xfrm>
      </p:grpSpPr>
      <p:sp>
        <p:nvSpPr>
          <p:cNvPr id="474" name="guy-2608143_1280.jpg"/>
          <p:cNvSpPr>
            <a:spLocks noGrp="1"/>
          </p:cNvSpPr>
          <p:nvPr>
            <p:ph type="pic" idx="21"/>
          </p:nvPr>
        </p:nvSpPr>
        <p:spPr>
          <a:xfrm>
            <a:off x="-8176" y="-1273130"/>
            <a:ext cx="24402921" cy="16262260"/>
          </a:xfrm>
          <a:prstGeom prst="rect">
            <a:avLst/>
          </a:prstGeom>
          <a:ln>
            <a:solidFill>
              <a:srgbClr val="FFFFFF"/>
            </a:solidFill>
          </a:ln>
        </p:spPr>
        <p:txBody>
          <a:bodyPr lIns="91439" tIns="45719" rIns="91439" bIns="45719" anchor="t"/>
          <a:lstStyle/>
          <a:p>
            <a:endParaRPr/>
          </a:p>
        </p:txBody>
      </p:sp>
      <p:sp>
        <p:nvSpPr>
          <p:cNvPr id="475" name="Rectangle"/>
          <p:cNvSpPr>
            <a:spLocks noGrp="1"/>
          </p:cNvSpPr>
          <p:nvPr>
            <p:ph type="body" idx="22"/>
          </p:nvPr>
        </p:nvSpPr>
        <p:spPr>
          <a:xfrm>
            <a:off x="-20570" y="-26790"/>
            <a:ext cx="24425140" cy="13769580"/>
          </a:xfrm>
          <a:prstGeom prst="rect">
            <a:avLst/>
          </a:prstGeom>
          <a:solidFill>
            <a:srgbClr val="3E4170">
              <a:alpha val="90000"/>
            </a:srgbClr>
          </a:solidFill>
        </p:spPr>
        <p:txBody>
          <a:bodyPr/>
          <a:lstStyle/>
          <a:p>
            <a:pPr marL="0" indent="0" algn="ctr" defTabSz="589359">
              <a:spcBef>
                <a:spcPts val="0"/>
              </a:spcBef>
              <a:buSzTx/>
              <a:buNone/>
              <a:defRPr sz="3800">
                <a:solidFill>
                  <a:srgbClr val="FFFFFF"/>
                </a:solidFill>
                <a:effectLst>
                  <a:outerShdw blurRad="38100" dist="12700" dir="5400000" rotWithShape="0">
                    <a:srgbClr val="000000">
                      <a:alpha val="50000"/>
                    </a:srgbClr>
                  </a:outerShdw>
                </a:effectLst>
              </a:defRPr>
            </a:pPr>
            <a:endParaRPr/>
          </a:p>
        </p:txBody>
      </p:sp>
      <p:sp>
        <p:nvSpPr>
          <p:cNvPr id="476" name="Shape"/>
          <p:cNvSpPr>
            <a:spLocks noGrp="1"/>
          </p:cNvSpPr>
          <p:nvPr>
            <p:ph type="body" sz="quarter" idx="23"/>
          </p:nvPr>
        </p:nvSpPr>
        <p:spPr>
          <a:xfrm>
            <a:off x="10854709" y="3026536"/>
            <a:ext cx="1964532" cy="264318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477" name="Shape"/>
          <p:cNvSpPr>
            <a:spLocks noGrp="1"/>
          </p:cNvSpPr>
          <p:nvPr>
            <p:ph type="body" sz="quarter" idx="24"/>
          </p:nvPr>
        </p:nvSpPr>
        <p:spPr>
          <a:xfrm>
            <a:off x="11262754" y="2799945"/>
            <a:ext cx="1862817" cy="2860431"/>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p:spPr>
        <p:txBody>
          <a:bodyPr/>
          <a:lstStyle/>
          <a:p>
            <a:pPr marL="0" indent="0" algn="ctr">
              <a:spcBef>
                <a:spcPts val="0"/>
              </a:spcBef>
              <a:buSzTx/>
              <a:buNone/>
            </a:pPr>
            <a:endParaRPr/>
          </a:p>
        </p:txBody>
      </p:sp>
      <p:sp>
        <p:nvSpPr>
          <p:cNvPr id="478" name="Shape"/>
          <p:cNvSpPr>
            <a:spLocks noGrp="1"/>
          </p:cNvSpPr>
          <p:nvPr>
            <p:ph type="body" sz="quarter" idx="25"/>
          </p:nvPr>
        </p:nvSpPr>
        <p:spPr>
          <a:xfrm flipH="1">
            <a:off x="11533365" y="3294426"/>
            <a:ext cx="1857376" cy="2250283"/>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479" name="Purple Wonder"/>
          <p:cNvSpPr txBox="1">
            <a:spLocks noGrp="1"/>
          </p:cNvSpPr>
          <p:nvPr>
            <p:ph type="body" sz="quarter" idx="26"/>
          </p:nvPr>
        </p:nvSpPr>
        <p:spPr>
          <a:xfrm>
            <a:off x="8200707" y="5804460"/>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480" name="Legentis in iis qui facit eorum claritatem. Investigationes demonstraverunt lectores legere me lius quod ii legunt saepius. Claritas est etiam processus dynamicus, qui sequitur mutationem consuetudium lectorum. Mirum est notare quam littera gothica, quam"/>
          <p:cNvSpPr txBox="1">
            <a:spLocks noGrp="1"/>
          </p:cNvSpPr>
          <p:nvPr>
            <p:ph type="body" sz="quarter" idx="27"/>
          </p:nvPr>
        </p:nvSpPr>
        <p:spPr>
          <a:xfrm>
            <a:off x="6689628" y="7558091"/>
            <a:ext cx="11004744" cy="2535071"/>
          </a:xfrm>
          <a:prstGeom prst="rect">
            <a:avLst/>
          </a:prstGeom>
        </p:spPr>
        <p:txBody>
          <a:bodyPr>
            <a:spAutoFit/>
          </a:bodyPr>
          <a:lstStyle>
            <a:lvl1pPr marL="0" indent="0" algn="ctr">
              <a:spcBef>
                <a:spcPts val="0"/>
              </a:spcBef>
              <a:buSzTx/>
              <a:buNone/>
              <a:defRPr sz="2200">
                <a:solidFill>
                  <a:srgbClr val="EBEBEB"/>
                </a:solidFill>
                <a:latin typeface="+mn-lt"/>
                <a:ea typeface="+mn-ea"/>
                <a:cs typeface="+mn-cs"/>
                <a:sym typeface="Helvetica Neue Light"/>
              </a:defRPr>
            </a:lvl1pPr>
          </a:lstStyle>
          <a:p>
            <a:r>
              <a:t>Legentis in iis qui facit eorum claritatem. Investigationes demonstraverunt lectores legere me lius quod ii legunt saepius. Claritas est etiam processus dynamicus, qui sequitur mutationem consuetudium lectorum. Mirum est notare quam littera gothica, quam nunc putamus parum claram. Legentis in iis qui facit eorum claritatem. Investigationes demonstraverunt lectores legere me lius quod ii legunt saepius. Claritas est etiam processus dynamicus, qui sequitur mutationem consuetudium lectorum. Mirum est notare quam littera gothica, quam nunc putamus parum claram,</a:t>
            </a:r>
          </a:p>
        </p:txBody>
      </p:sp>
      <p:sp>
        <p:nvSpPr>
          <p:cNvPr id="481" name="Shape"/>
          <p:cNvSpPr>
            <a:spLocks noGrp="1"/>
          </p:cNvSpPr>
          <p:nvPr>
            <p:ph type="body" sz="quarter" idx="28"/>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482" name="Shape"/>
          <p:cNvSpPr>
            <a:spLocks noGrp="1"/>
          </p:cNvSpPr>
          <p:nvPr>
            <p:ph type="body" sz="quarter" idx="29"/>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483" name="&gt;"/>
          <p:cNvSpPr txBox="1">
            <a:spLocks noGrp="1"/>
          </p:cNvSpPr>
          <p:nvPr>
            <p:ph type="body" sz="quarter" idx="30"/>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484" name="&lt;"/>
          <p:cNvSpPr txBox="1">
            <a:spLocks noGrp="1"/>
          </p:cNvSpPr>
          <p:nvPr>
            <p:ph type="body" sz="quarter" idx="31"/>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485" name="next">
            <a:hlinkClick r:id="" action="ppaction://hlinkshowjump?jump=nextslide"/>
          </p:cNvPr>
          <p:cNvSpPr txBox="1">
            <a:spLocks noGrp="1"/>
          </p:cNvSpPr>
          <p:nvPr>
            <p:ph type="body" sz="quarter" idx="32"/>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486" name="previous">
            <a:hlinkClick r:id="" action="ppaction://hlinkshowjump?jump=previousslide"/>
          </p:cNvPr>
          <p:cNvSpPr txBox="1">
            <a:spLocks noGrp="1"/>
          </p:cNvSpPr>
          <p:nvPr>
            <p:ph type="body" sz="quarter" idx="33"/>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s &amp; Title">
    <p:spTree>
      <p:nvGrpSpPr>
        <p:cNvPr id="1" name=""/>
        <p:cNvGrpSpPr/>
        <p:nvPr/>
      </p:nvGrpSpPr>
      <p:grpSpPr>
        <a:xfrm>
          <a:off x="0" y="0"/>
          <a:ext cx="0" cy="0"/>
          <a:chOff x="0" y="0"/>
          <a:chExt cx="0" cy="0"/>
        </a:xfrm>
      </p:grpSpPr>
      <p:grpSp>
        <p:nvGrpSpPr>
          <p:cNvPr id="497" name="Group"/>
          <p:cNvGrpSpPr/>
          <p:nvPr/>
        </p:nvGrpSpPr>
        <p:grpSpPr>
          <a:xfrm>
            <a:off x="4996834" y="1530885"/>
            <a:ext cx="6518675" cy="6590109"/>
            <a:chOff x="0" y="0"/>
            <a:chExt cx="6518673" cy="6590108"/>
          </a:xfrm>
        </p:grpSpPr>
        <p:sp>
          <p:nvSpPr>
            <p:cNvPr id="494" name="Shape"/>
            <p:cNvSpPr/>
            <p:nvPr/>
          </p:nvSpPr>
          <p:spPr>
            <a:xfrm>
              <a:off x="0" y="206628"/>
              <a:ext cx="4733306" cy="6383481"/>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495" name="Shape"/>
            <p:cNvSpPr/>
            <p:nvPr/>
          </p:nvSpPr>
          <p:spPr>
            <a:xfrm>
              <a:off x="3251798" y="1150074"/>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496" name="Shape"/>
            <p:cNvSpPr/>
            <p:nvPr/>
          </p:nvSpPr>
          <p:spPr>
            <a:xfrm>
              <a:off x="2404830" y="0"/>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grpSp>
        <p:nvGrpSpPr>
          <p:cNvPr id="501" name="Group"/>
          <p:cNvGrpSpPr/>
          <p:nvPr/>
        </p:nvGrpSpPr>
        <p:grpSpPr>
          <a:xfrm rot="10800000" flipH="1">
            <a:off x="12747803" y="2941776"/>
            <a:ext cx="6518674" cy="6590109"/>
            <a:chOff x="0" y="0"/>
            <a:chExt cx="6518673" cy="6590108"/>
          </a:xfrm>
        </p:grpSpPr>
        <p:sp>
          <p:nvSpPr>
            <p:cNvPr id="498" name="Shape"/>
            <p:cNvSpPr/>
            <p:nvPr/>
          </p:nvSpPr>
          <p:spPr>
            <a:xfrm>
              <a:off x="0" y="206628"/>
              <a:ext cx="4733306" cy="6383481"/>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499" name="Shape"/>
            <p:cNvSpPr/>
            <p:nvPr/>
          </p:nvSpPr>
          <p:spPr>
            <a:xfrm>
              <a:off x="3251798" y="1150074"/>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00" name="Shape"/>
            <p:cNvSpPr/>
            <p:nvPr/>
          </p:nvSpPr>
          <p:spPr>
            <a:xfrm>
              <a:off x="2404830" y="0"/>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grpSp>
        <p:nvGrpSpPr>
          <p:cNvPr id="505" name="Group"/>
          <p:cNvGrpSpPr/>
          <p:nvPr/>
        </p:nvGrpSpPr>
        <p:grpSpPr>
          <a:xfrm rot="10800000" flipH="1">
            <a:off x="10336787" y="3834743"/>
            <a:ext cx="4018360" cy="4054079"/>
            <a:chOff x="0" y="0"/>
            <a:chExt cx="4018358" cy="4054078"/>
          </a:xfrm>
        </p:grpSpPr>
        <p:sp>
          <p:nvSpPr>
            <p:cNvPr id="502" name="Shape"/>
            <p:cNvSpPr/>
            <p:nvPr/>
          </p:nvSpPr>
          <p:spPr>
            <a:xfrm>
              <a:off x="0" y="127112"/>
              <a:ext cx="2917790" cy="3926966"/>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03" name="Shape"/>
            <p:cNvSpPr/>
            <p:nvPr/>
          </p:nvSpPr>
          <p:spPr>
            <a:xfrm>
              <a:off x="2004532" y="707498"/>
              <a:ext cx="2013827" cy="3109270"/>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04" name="Shape"/>
            <p:cNvSpPr/>
            <p:nvPr/>
          </p:nvSpPr>
          <p:spPr>
            <a:xfrm>
              <a:off x="1482429" y="0"/>
              <a:ext cx="2013827" cy="3109270"/>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sp>
        <p:nvSpPr>
          <p:cNvPr id="506" name="guy-2608143_1280.jpg"/>
          <p:cNvSpPr>
            <a:spLocks noGrp="1"/>
          </p:cNvSpPr>
          <p:nvPr>
            <p:ph type="pic" sz="quarter" idx="21"/>
          </p:nvPr>
        </p:nvSpPr>
        <p:spPr>
          <a:xfrm>
            <a:off x="3581153" y="1923562"/>
            <a:ext cx="9567434" cy="6375798"/>
          </a:xfrm>
          <a:prstGeom prst="rect">
            <a:avLst/>
          </a:prstGeom>
          <a:ln>
            <a:solidFill>
              <a:srgbClr val="FFFFFF"/>
            </a:solidFill>
          </a:ln>
        </p:spPr>
        <p:txBody>
          <a:bodyPr lIns="91439" tIns="45719" rIns="91439" bIns="45719" anchor="t"/>
          <a:lstStyle/>
          <a:p>
            <a:endParaRPr/>
          </a:p>
        </p:txBody>
      </p:sp>
      <p:sp>
        <p:nvSpPr>
          <p:cNvPr id="507" name="guy-2608143_1280.jpg"/>
          <p:cNvSpPr>
            <a:spLocks noGrp="1"/>
          </p:cNvSpPr>
          <p:nvPr>
            <p:ph type="pic" sz="quarter" idx="22"/>
          </p:nvPr>
        </p:nvSpPr>
        <p:spPr>
          <a:xfrm>
            <a:off x="11546434" y="1209187"/>
            <a:ext cx="9567434" cy="6375798"/>
          </a:xfrm>
          <a:prstGeom prst="rect">
            <a:avLst/>
          </a:prstGeom>
          <a:ln>
            <a:solidFill>
              <a:srgbClr val="FFFFFF"/>
            </a:solidFill>
          </a:ln>
        </p:spPr>
        <p:txBody>
          <a:bodyPr lIns="91439" tIns="45719" rIns="91439" bIns="45719" anchor="t"/>
          <a:lstStyle/>
          <a:p>
            <a:endParaRPr/>
          </a:p>
        </p:txBody>
      </p:sp>
      <p:sp>
        <p:nvSpPr>
          <p:cNvPr id="508" name="guy-2608143_1280.jpg"/>
          <p:cNvSpPr>
            <a:spLocks noGrp="1"/>
          </p:cNvSpPr>
          <p:nvPr>
            <p:ph type="pic" sz="quarter" idx="23"/>
          </p:nvPr>
        </p:nvSpPr>
        <p:spPr>
          <a:xfrm>
            <a:off x="9393065" y="2868124"/>
            <a:ext cx="5925675" cy="3948907"/>
          </a:xfrm>
          <a:prstGeom prst="rect">
            <a:avLst/>
          </a:prstGeom>
          <a:ln>
            <a:solidFill>
              <a:srgbClr val="FFFFFF"/>
            </a:solidFill>
          </a:ln>
        </p:spPr>
        <p:txBody>
          <a:bodyPr lIns="91439" tIns="45719" rIns="91439" bIns="45719" anchor="t"/>
          <a:lstStyle/>
          <a:p>
            <a:endParaRPr/>
          </a:p>
        </p:txBody>
      </p:sp>
      <p:sp>
        <p:nvSpPr>
          <p:cNvPr id="509" name="Purple Wonder"/>
          <p:cNvSpPr txBox="1">
            <a:spLocks noGrp="1"/>
          </p:cNvSpPr>
          <p:nvPr>
            <p:ph type="body" sz="quarter" idx="24"/>
          </p:nvPr>
        </p:nvSpPr>
        <p:spPr>
          <a:xfrm>
            <a:off x="8200707" y="9233460"/>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510" name="Shape"/>
          <p:cNvSpPr>
            <a:spLocks noGrp="1"/>
          </p:cNvSpPr>
          <p:nvPr>
            <p:ph type="body" sz="quarter" idx="25"/>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511" name="Shape"/>
          <p:cNvSpPr>
            <a:spLocks noGrp="1"/>
          </p:cNvSpPr>
          <p:nvPr>
            <p:ph type="body" sz="quarter" idx="26"/>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512" name="&gt;"/>
          <p:cNvSpPr txBox="1">
            <a:spLocks noGrp="1"/>
          </p:cNvSpPr>
          <p:nvPr>
            <p:ph type="body" sz="quarter" idx="27"/>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513" name="&lt;"/>
          <p:cNvSpPr txBox="1">
            <a:spLocks noGrp="1"/>
          </p:cNvSpPr>
          <p:nvPr>
            <p:ph type="body" sz="quarter" idx="28"/>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514" name="next">
            <a:hlinkClick r:id="" action="ppaction://hlinkshowjump?jump=nextslide"/>
          </p:cNvPr>
          <p:cNvSpPr txBox="1">
            <a:spLocks noGrp="1"/>
          </p:cNvSpPr>
          <p:nvPr>
            <p:ph type="body" sz="quarter" idx="29"/>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515" name="previous">
            <a:hlinkClick r:id="" action="ppaction://hlinkshowjump?jump=previousslide"/>
          </p:cNvPr>
          <p:cNvSpPr txBox="1">
            <a:spLocks noGrp="1"/>
          </p:cNvSpPr>
          <p:nvPr>
            <p:ph type="body" sz="quarter" idx="30"/>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5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grpSp>
        <p:nvGrpSpPr>
          <p:cNvPr id="526" name="Group"/>
          <p:cNvGrpSpPr/>
          <p:nvPr/>
        </p:nvGrpSpPr>
        <p:grpSpPr>
          <a:xfrm>
            <a:off x="12921323" y="3468476"/>
            <a:ext cx="6518674" cy="6590109"/>
            <a:chOff x="0" y="0"/>
            <a:chExt cx="6518673" cy="6590108"/>
          </a:xfrm>
        </p:grpSpPr>
        <p:sp>
          <p:nvSpPr>
            <p:cNvPr id="523" name="Shape"/>
            <p:cNvSpPr/>
            <p:nvPr/>
          </p:nvSpPr>
          <p:spPr>
            <a:xfrm>
              <a:off x="0" y="206628"/>
              <a:ext cx="4733306" cy="6383481"/>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24" name="Shape"/>
            <p:cNvSpPr/>
            <p:nvPr/>
          </p:nvSpPr>
          <p:spPr>
            <a:xfrm>
              <a:off x="3251798" y="1150074"/>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25" name="Shape"/>
            <p:cNvSpPr/>
            <p:nvPr/>
          </p:nvSpPr>
          <p:spPr>
            <a:xfrm>
              <a:off x="2404830" y="0"/>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sp>
        <p:nvSpPr>
          <p:cNvPr id="527" name="guy-2608143_1280.jpg"/>
          <p:cNvSpPr>
            <a:spLocks noGrp="1"/>
          </p:cNvSpPr>
          <p:nvPr>
            <p:ph type="pic" sz="quarter" idx="21"/>
          </p:nvPr>
        </p:nvSpPr>
        <p:spPr>
          <a:xfrm>
            <a:off x="11505642" y="3861153"/>
            <a:ext cx="9567434" cy="6375797"/>
          </a:xfrm>
          <a:prstGeom prst="rect">
            <a:avLst/>
          </a:prstGeom>
          <a:ln>
            <a:solidFill>
              <a:srgbClr val="FFFFFF"/>
            </a:solidFill>
          </a:ln>
        </p:spPr>
        <p:txBody>
          <a:bodyPr lIns="91439" tIns="45719" rIns="91439" bIns="45719" anchor="t"/>
          <a:lstStyle/>
          <a:p>
            <a:endParaRPr/>
          </a:p>
        </p:txBody>
      </p:sp>
      <p:sp>
        <p:nvSpPr>
          <p:cNvPr id="528" name="Purple Wonder"/>
          <p:cNvSpPr txBox="1">
            <a:spLocks noGrp="1"/>
          </p:cNvSpPr>
          <p:nvPr>
            <p:ph type="body" sz="quarter" idx="22"/>
          </p:nvPr>
        </p:nvSpPr>
        <p:spPr>
          <a:xfrm>
            <a:off x="5374056" y="4384352"/>
            <a:ext cx="6886804" cy="1419294"/>
          </a:xfrm>
          <a:prstGeom prst="rect">
            <a:avLst/>
          </a:prstGeom>
        </p:spPr>
        <p:txBody>
          <a:bodyPr wrap="none">
            <a:spAutoFit/>
          </a:bodyPr>
          <a:lstStyle>
            <a:lvl1pPr marL="0" indent="0" algn="ctr">
              <a:spcBef>
                <a:spcPts val="0"/>
              </a:spcBef>
              <a:buSzTx/>
              <a:buNone/>
              <a:defRPr sz="8600">
                <a:solidFill>
                  <a:srgbClr val="EBEBEB"/>
                </a:solidFill>
                <a:latin typeface="+mj-lt"/>
                <a:ea typeface="+mj-ea"/>
                <a:cs typeface="+mj-cs"/>
                <a:sym typeface="Helvetica Neue Thin"/>
              </a:defRPr>
            </a:lvl1pPr>
          </a:lstStyle>
          <a:p>
            <a:r>
              <a:t>Purple Wonder</a:t>
            </a:r>
          </a:p>
        </p:txBody>
      </p:sp>
      <p:sp>
        <p:nvSpPr>
          <p:cNvPr id="529" name="Legentis in iis qui facit eorum claritatem. Investigationes demonstraverunt lectores legere me lius quod ii legunt saepius. Claritas est etiam processus dynamicus, qui sequitur mutationem consuetudium lectorum. Mirum est notare quam littera gothica, quam"/>
          <p:cNvSpPr txBox="1">
            <a:spLocks noGrp="1"/>
          </p:cNvSpPr>
          <p:nvPr>
            <p:ph type="body" sz="quarter" idx="23"/>
          </p:nvPr>
        </p:nvSpPr>
        <p:spPr>
          <a:xfrm>
            <a:off x="5558121" y="5935774"/>
            <a:ext cx="6518674" cy="3906672"/>
          </a:xfrm>
          <a:prstGeom prst="rect">
            <a:avLst/>
          </a:prstGeom>
        </p:spPr>
        <p:txBody>
          <a:bodyPr>
            <a:spAutoFit/>
          </a:bodyPr>
          <a:lstStyle>
            <a:lvl1pPr marL="0" indent="0" algn="ctr">
              <a:spcBef>
                <a:spcPts val="0"/>
              </a:spcBef>
              <a:buSzTx/>
              <a:buNone/>
              <a:defRPr sz="2200">
                <a:solidFill>
                  <a:srgbClr val="EBEBEB"/>
                </a:solidFill>
                <a:latin typeface="+mn-lt"/>
                <a:ea typeface="+mn-ea"/>
                <a:cs typeface="+mn-cs"/>
                <a:sym typeface="Helvetica Neue Light"/>
              </a:defRPr>
            </a:lvl1pPr>
          </a:lstStyle>
          <a:p>
            <a:r>
              <a:t>Legentis in iis qui facit eorum claritatem. Investigationes demonstraverunt lectores legere me lius quod ii legunt saepius. Claritas est etiam processus dynamicus, qui sequitur mutationem consuetudium lectorum. Mirum est notare quam littera gothica, quam nunc putamus parum claram. Legentis in iis qui facit eorum claritatem. Investigationes demonstraverunt lectores legere me lius quod ii legunt saepius. Claritas est etiam processus dynamicus, qui sequitur mutationem consuetudium lectorum.</a:t>
            </a:r>
          </a:p>
        </p:txBody>
      </p:sp>
      <p:sp>
        <p:nvSpPr>
          <p:cNvPr id="530" name="Shape"/>
          <p:cNvSpPr>
            <a:spLocks noGrp="1"/>
          </p:cNvSpPr>
          <p:nvPr>
            <p:ph type="body" sz="quarter" idx="24"/>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531" name="Shape"/>
          <p:cNvSpPr>
            <a:spLocks noGrp="1"/>
          </p:cNvSpPr>
          <p:nvPr>
            <p:ph type="body" sz="quarter" idx="25"/>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532" name="&gt;"/>
          <p:cNvSpPr txBox="1">
            <a:spLocks noGrp="1"/>
          </p:cNvSpPr>
          <p:nvPr>
            <p:ph type="body" sz="quarter" idx="26"/>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533" name="&lt;"/>
          <p:cNvSpPr txBox="1">
            <a:spLocks noGrp="1"/>
          </p:cNvSpPr>
          <p:nvPr>
            <p:ph type="body" sz="quarter" idx="27"/>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534" name="next">
            <a:hlinkClick r:id="" action="ppaction://hlinkshowjump?jump=nextslide"/>
          </p:cNvPr>
          <p:cNvSpPr txBox="1">
            <a:spLocks noGrp="1"/>
          </p:cNvSpPr>
          <p:nvPr>
            <p:ph type="body" sz="quarter" idx="28"/>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535" name="previous">
            <a:hlinkClick r:id="" action="ppaction://hlinkshowjump?jump=previousslide"/>
          </p:cNvPr>
          <p:cNvSpPr txBox="1">
            <a:spLocks noGrp="1"/>
          </p:cNvSpPr>
          <p:nvPr>
            <p:ph type="body" sz="quarter" idx="29"/>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5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Photos">
    <p:spTree>
      <p:nvGrpSpPr>
        <p:cNvPr id="1" name=""/>
        <p:cNvGrpSpPr/>
        <p:nvPr/>
      </p:nvGrpSpPr>
      <p:grpSpPr>
        <a:xfrm>
          <a:off x="0" y="0"/>
          <a:ext cx="0" cy="0"/>
          <a:chOff x="0" y="0"/>
          <a:chExt cx="0" cy="0"/>
        </a:xfrm>
      </p:grpSpPr>
      <p:grpSp>
        <p:nvGrpSpPr>
          <p:cNvPr id="546" name="Group"/>
          <p:cNvGrpSpPr/>
          <p:nvPr/>
        </p:nvGrpSpPr>
        <p:grpSpPr>
          <a:xfrm>
            <a:off x="4996834" y="3013213"/>
            <a:ext cx="6518675" cy="6590109"/>
            <a:chOff x="0" y="0"/>
            <a:chExt cx="6518673" cy="6590108"/>
          </a:xfrm>
        </p:grpSpPr>
        <p:sp>
          <p:nvSpPr>
            <p:cNvPr id="543" name="Shape"/>
            <p:cNvSpPr/>
            <p:nvPr/>
          </p:nvSpPr>
          <p:spPr>
            <a:xfrm>
              <a:off x="0" y="206628"/>
              <a:ext cx="4733306" cy="6383481"/>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44" name="Shape"/>
            <p:cNvSpPr/>
            <p:nvPr/>
          </p:nvSpPr>
          <p:spPr>
            <a:xfrm>
              <a:off x="3251798" y="1150074"/>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45" name="Shape"/>
            <p:cNvSpPr/>
            <p:nvPr/>
          </p:nvSpPr>
          <p:spPr>
            <a:xfrm>
              <a:off x="2404830" y="0"/>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grpSp>
        <p:nvGrpSpPr>
          <p:cNvPr id="550" name="Group"/>
          <p:cNvGrpSpPr/>
          <p:nvPr/>
        </p:nvGrpSpPr>
        <p:grpSpPr>
          <a:xfrm rot="10800000" flipH="1">
            <a:off x="12747803" y="4424104"/>
            <a:ext cx="6518674" cy="6590109"/>
            <a:chOff x="0" y="0"/>
            <a:chExt cx="6518673" cy="6590108"/>
          </a:xfrm>
        </p:grpSpPr>
        <p:sp>
          <p:nvSpPr>
            <p:cNvPr id="547" name="Shape"/>
            <p:cNvSpPr/>
            <p:nvPr/>
          </p:nvSpPr>
          <p:spPr>
            <a:xfrm>
              <a:off x="0" y="206628"/>
              <a:ext cx="4733306" cy="6383481"/>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48" name="Shape"/>
            <p:cNvSpPr/>
            <p:nvPr/>
          </p:nvSpPr>
          <p:spPr>
            <a:xfrm>
              <a:off x="3251798" y="1150074"/>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49" name="Shape"/>
            <p:cNvSpPr/>
            <p:nvPr/>
          </p:nvSpPr>
          <p:spPr>
            <a:xfrm>
              <a:off x="2404830" y="0"/>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grpSp>
        <p:nvGrpSpPr>
          <p:cNvPr id="554" name="Group"/>
          <p:cNvGrpSpPr/>
          <p:nvPr/>
        </p:nvGrpSpPr>
        <p:grpSpPr>
          <a:xfrm rot="10800000" flipH="1">
            <a:off x="10336787" y="5317072"/>
            <a:ext cx="4018360" cy="4054079"/>
            <a:chOff x="0" y="0"/>
            <a:chExt cx="4018358" cy="4054078"/>
          </a:xfrm>
        </p:grpSpPr>
        <p:sp>
          <p:nvSpPr>
            <p:cNvPr id="551" name="Shape"/>
            <p:cNvSpPr/>
            <p:nvPr/>
          </p:nvSpPr>
          <p:spPr>
            <a:xfrm>
              <a:off x="0" y="127112"/>
              <a:ext cx="2917790" cy="3926966"/>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52" name="Shape"/>
            <p:cNvSpPr/>
            <p:nvPr/>
          </p:nvSpPr>
          <p:spPr>
            <a:xfrm>
              <a:off x="2004532" y="707498"/>
              <a:ext cx="2013827" cy="3109270"/>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53" name="Shape"/>
            <p:cNvSpPr/>
            <p:nvPr/>
          </p:nvSpPr>
          <p:spPr>
            <a:xfrm>
              <a:off x="1482429" y="0"/>
              <a:ext cx="2013827" cy="3109270"/>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grpSp>
        <p:nvGrpSpPr>
          <p:cNvPr id="558" name="Group"/>
          <p:cNvGrpSpPr/>
          <p:nvPr/>
        </p:nvGrpSpPr>
        <p:grpSpPr>
          <a:xfrm>
            <a:off x="16641146" y="2781041"/>
            <a:ext cx="4714877" cy="4768454"/>
            <a:chOff x="0" y="0"/>
            <a:chExt cx="4714875" cy="4768452"/>
          </a:xfrm>
        </p:grpSpPr>
        <p:sp>
          <p:nvSpPr>
            <p:cNvPr id="555" name="Shape"/>
            <p:cNvSpPr/>
            <p:nvPr/>
          </p:nvSpPr>
          <p:spPr>
            <a:xfrm>
              <a:off x="0" y="149511"/>
              <a:ext cx="3423540" cy="4618942"/>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56" name="Shape"/>
            <p:cNvSpPr/>
            <p:nvPr/>
          </p:nvSpPr>
          <p:spPr>
            <a:xfrm>
              <a:off x="2351985" y="832167"/>
              <a:ext cx="2362891" cy="3657159"/>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57" name="Shape"/>
            <p:cNvSpPr/>
            <p:nvPr/>
          </p:nvSpPr>
          <p:spPr>
            <a:xfrm>
              <a:off x="1739383" y="0"/>
              <a:ext cx="2362891" cy="3657158"/>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grpSp>
        <p:nvGrpSpPr>
          <p:cNvPr id="562" name="Group"/>
          <p:cNvGrpSpPr/>
          <p:nvPr/>
        </p:nvGrpSpPr>
        <p:grpSpPr>
          <a:xfrm rot="10800000" flipH="1">
            <a:off x="3006782" y="5596868"/>
            <a:ext cx="4018360" cy="4054079"/>
            <a:chOff x="0" y="0"/>
            <a:chExt cx="4018358" cy="4054078"/>
          </a:xfrm>
        </p:grpSpPr>
        <p:sp>
          <p:nvSpPr>
            <p:cNvPr id="559" name="Shape"/>
            <p:cNvSpPr/>
            <p:nvPr/>
          </p:nvSpPr>
          <p:spPr>
            <a:xfrm>
              <a:off x="0" y="127112"/>
              <a:ext cx="2917790" cy="3926966"/>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60" name="Shape"/>
            <p:cNvSpPr/>
            <p:nvPr/>
          </p:nvSpPr>
          <p:spPr>
            <a:xfrm>
              <a:off x="2004532" y="707498"/>
              <a:ext cx="2013827" cy="3109270"/>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561" name="Shape"/>
            <p:cNvSpPr/>
            <p:nvPr/>
          </p:nvSpPr>
          <p:spPr>
            <a:xfrm>
              <a:off x="1482429" y="0"/>
              <a:ext cx="2013827" cy="3109270"/>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sp>
        <p:nvSpPr>
          <p:cNvPr id="563" name="guy-2608143_1280.jpg"/>
          <p:cNvSpPr>
            <a:spLocks noGrp="1"/>
          </p:cNvSpPr>
          <p:nvPr>
            <p:ph type="pic" sz="quarter" idx="21"/>
          </p:nvPr>
        </p:nvSpPr>
        <p:spPr>
          <a:xfrm>
            <a:off x="3581153" y="3405890"/>
            <a:ext cx="9567434" cy="6375798"/>
          </a:xfrm>
          <a:prstGeom prst="rect">
            <a:avLst/>
          </a:prstGeom>
          <a:ln>
            <a:solidFill>
              <a:srgbClr val="FFFFFF"/>
            </a:solidFill>
          </a:ln>
        </p:spPr>
        <p:txBody>
          <a:bodyPr lIns="91439" tIns="45719" rIns="91439" bIns="45719" anchor="t"/>
          <a:lstStyle/>
          <a:p>
            <a:endParaRPr/>
          </a:p>
        </p:txBody>
      </p:sp>
      <p:sp>
        <p:nvSpPr>
          <p:cNvPr id="564" name="guy-2608143_1280.jpg"/>
          <p:cNvSpPr>
            <a:spLocks noGrp="1"/>
          </p:cNvSpPr>
          <p:nvPr>
            <p:ph type="pic" sz="quarter" idx="22"/>
          </p:nvPr>
        </p:nvSpPr>
        <p:spPr>
          <a:xfrm>
            <a:off x="11546434" y="2691515"/>
            <a:ext cx="9567434" cy="6375798"/>
          </a:xfrm>
          <a:prstGeom prst="rect">
            <a:avLst/>
          </a:prstGeom>
          <a:ln>
            <a:solidFill>
              <a:srgbClr val="FFFFFF"/>
            </a:solidFill>
          </a:ln>
        </p:spPr>
        <p:txBody>
          <a:bodyPr lIns="91439" tIns="45719" rIns="91439" bIns="45719" anchor="t"/>
          <a:lstStyle/>
          <a:p>
            <a:endParaRPr/>
          </a:p>
        </p:txBody>
      </p:sp>
      <p:sp>
        <p:nvSpPr>
          <p:cNvPr id="565" name="guy-2608143_1280.jpg"/>
          <p:cNvSpPr>
            <a:spLocks noGrp="1"/>
          </p:cNvSpPr>
          <p:nvPr>
            <p:ph type="pic" sz="quarter" idx="23"/>
          </p:nvPr>
        </p:nvSpPr>
        <p:spPr>
          <a:xfrm>
            <a:off x="9393065" y="4350452"/>
            <a:ext cx="5925675" cy="3948907"/>
          </a:xfrm>
          <a:prstGeom prst="rect">
            <a:avLst/>
          </a:prstGeom>
          <a:ln>
            <a:solidFill>
              <a:srgbClr val="FFFFFF"/>
            </a:solidFill>
          </a:ln>
        </p:spPr>
        <p:txBody>
          <a:bodyPr lIns="91439" tIns="45719" rIns="91439" bIns="45719" anchor="t"/>
          <a:lstStyle/>
          <a:p>
            <a:endParaRPr/>
          </a:p>
        </p:txBody>
      </p:sp>
      <p:sp>
        <p:nvSpPr>
          <p:cNvPr id="566" name="guy-2608143_1280.jpg"/>
          <p:cNvSpPr>
            <a:spLocks noGrp="1"/>
          </p:cNvSpPr>
          <p:nvPr>
            <p:ph type="pic" sz="quarter" idx="24"/>
          </p:nvPr>
        </p:nvSpPr>
        <p:spPr>
          <a:xfrm>
            <a:off x="2455966" y="4701687"/>
            <a:ext cx="5925675" cy="3948907"/>
          </a:xfrm>
          <a:prstGeom prst="rect">
            <a:avLst/>
          </a:prstGeom>
          <a:ln>
            <a:solidFill>
              <a:srgbClr val="FFFFFF"/>
            </a:solidFill>
          </a:ln>
        </p:spPr>
        <p:txBody>
          <a:bodyPr lIns="91439" tIns="45719" rIns="91439" bIns="45719" anchor="t"/>
          <a:lstStyle/>
          <a:p>
            <a:endParaRPr/>
          </a:p>
        </p:txBody>
      </p:sp>
      <p:sp>
        <p:nvSpPr>
          <p:cNvPr id="567" name="guy-2608143_1280.jpg"/>
          <p:cNvSpPr>
            <a:spLocks noGrp="1"/>
          </p:cNvSpPr>
          <p:nvPr>
            <p:ph type="pic" sz="quarter" idx="25"/>
          </p:nvPr>
        </p:nvSpPr>
        <p:spPr>
          <a:xfrm>
            <a:off x="16715409" y="4600483"/>
            <a:ext cx="5925675" cy="3948908"/>
          </a:xfrm>
          <a:prstGeom prst="rect">
            <a:avLst/>
          </a:prstGeom>
          <a:ln>
            <a:solidFill>
              <a:srgbClr val="FFFFFF"/>
            </a:solidFill>
          </a:ln>
        </p:spPr>
        <p:txBody>
          <a:bodyPr lIns="91439" tIns="45719" rIns="91439" bIns="45719" anchor="t"/>
          <a:lstStyle/>
          <a:p>
            <a:endParaRPr/>
          </a:p>
        </p:txBody>
      </p:sp>
      <p:sp>
        <p:nvSpPr>
          <p:cNvPr id="568" name="Shape"/>
          <p:cNvSpPr>
            <a:spLocks noGrp="1"/>
          </p:cNvSpPr>
          <p:nvPr>
            <p:ph type="body" sz="quarter" idx="26"/>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569" name="Shape"/>
          <p:cNvSpPr>
            <a:spLocks noGrp="1"/>
          </p:cNvSpPr>
          <p:nvPr>
            <p:ph type="body" sz="quarter" idx="27"/>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570" name="&gt;"/>
          <p:cNvSpPr txBox="1">
            <a:spLocks noGrp="1"/>
          </p:cNvSpPr>
          <p:nvPr>
            <p:ph type="body" sz="quarter" idx="28"/>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571" name="&lt;"/>
          <p:cNvSpPr txBox="1">
            <a:spLocks noGrp="1"/>
          </p:cNvSpPr>
          <p:nvPr>
            <p:ph type="body" sz="quarter" idx="29"/>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572" name="next">
            <a:hlinkClick r:id="" action="ppaction://hlinkshowjump?jump=nextslide"/>
          </p:cNvPr>
          <p:cNvSpPr txBox="1">
            <a:spLocks noGrp="1"/>
          </p:cNvSpPr>
          <p:nvPr>
            <p:ph type="body" sz="quarter" idx="30"/>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573" name="previous">
            <a:hlinkClick r:id="" action="ppaction://hlinkshowjump?jump=previousslide"/>
          </p:cNvPr>
          <p:cNvSpPr txBox="1">
            <a:spLocks noGrp="1"/>
          </p:cNvSpPr>
          <p:nvPr>
            <p:ph type="body" sz="quarter" idx="31"/>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Photos">
    <p:spTree>
      <p:nvGrpSpPr>
        <p:cNvPr id="1" name=""/>
        <p:cNvGrpSpPr/>
        <p:nvPr/>
      </p:nvGrpSpPr>
      <p:grpSpPr>
        <a:xfrm>
          <a:off x="0" y="0"/>
          <a:ext cx="0" cy="0"/>
          <a:chOff x="0" y="0"/>
          <a:chExt cx="0" cy="0"/>
        </a:xfrm>
      </p:grpSpPr>
      <p:sp>
        <p:nvSpPr>
          <p:cNvPr id="581" name="Shape"/>
          <p:cNvSpPr/>
          <p:nvPr/>
        </p:nvSpPr>
        <p:spPr>
          <a:xfrm>
            <a:off x="4365114" y="4593659"/>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82" name="Shape"/>
          <p:cNvSpPr/>
          <p:nvPr/>
        </p:nvSpPr>
        <p:spPr>
          <a:xfrm>
            <a:off x="6285026" y="5150385"/>
            <a:ext cx="1928813"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83" name="Shape"/>
          <p:cNvSpPr/>
          <p:nvPr/>
        </p:nvSpPr>
        <p:spPr>
          <a:xfrm>
            <a:off x="5784963" y="4471729"/>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84" name="Shape"/>
          <p:cNvSpPr/>
          <p:nvPr/>
        </p:nvSpPr>
        <p:spPr>
          <a:xfrm>
            <a:off x="10222989" y="4522222"/>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85" name="Shape"/>
          <p:cNvSpPr/>
          <p:nvPr/>
        </p:nvSpPr>
        <p:spPr>
          <a:xfrm>
            <a:off x="12142900" y="5078947"/>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86" name="Shape"/>
          <p:cNvSpPr/>
          <p:nvPr/>
        </p:nvSpPr>
        <p:spPr>
          <a:xfrm>
            <a:off x="11642838" y="4400291"/>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87" name="Shape"/>
          <p:cNvSpPr/>
          <p:nvPr/>
        </p:nvSpPr>
        <p:spPr>
          <a:xfrm>
            <a:off x="16170161" y="4611519"/>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88" name="Shape"/>
          <p:cNvSpPr/>
          <p:nvPr/>
        </p:nvSpPr>
        <p:spPr>
          <a:xfrm>
            <a:off x="18090072" y="5168244"/>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89" name="Shape"/>
          <p:cNvSpPr/>
          <p:nvPr/>
        </p:nvSpPr>
        <p:spPr>
          <a:xfrm>
            <a:off x="17590010" y="4489588"/>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90" name="Shape"/>
          <p:cNvSpPr/>
          <p:nvPr/>
        </p:nvSpPr>
        <p:spPr>
          <a:xfrm>
            <a:off x="7169036" y="7254706"/>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91" name="Shape"/>
          <p:cNvSpPr/>
          <p:nvPr/>
        </p:nvSpPr>
        <p:spPr>
          <a:xfrm>
            <a:off x="9088947" y="7811432"/>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92" name="Shape"/>
          <p:cNvSpPr/>
          <p:nvPr/>
        </p:nvSpPr>
        <p:spPr>
          <a:xfrm>
            <a:off x="8588885" y="7132776"/>
            <a:ext cx="1928813"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93" name="Shape"/>
          <p:cNvSpPr/>
          <p:nvPr/>
        </p:nvSpPr>
        <p:spPr>
          <a:xfrm>
            <a:off x="13312661" y="7272566"/>
            <a:ext cx="2794616" cy="3766877"/>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94" name="Shape"/>
          <p:cNvSpPr/>
          <p:nvPr/>
        </p:nvSpPr>
        <p:spPr>
          <a:xfrm>
            <a:off x="15232572" y="7829291"/>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95" name="Shape"/>
          <p:cNvSpPr/>
          <p:nvPr/>
        </p:nvSpPr>
        <p:spPr>
          <a:xfrm>
            <a:off x="14732510" y="7150635"/>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96" name="guy-2608143_1280.jpg"/>
          <p:cNvSpPr>
            <a:spLocks noGrp="1"/>
          </p:cNvSpPr>
          <p:nvPr>
            <p:ph type="pic" sz="quarter" idx="21"/>
          </p:nvPr>
        </p:nvSpPr>
        <p:spPr>
          <a:xfrm>
            <a:off x="3726605" y="4864405"/>
            <a:ext cx="5333108" cy="3554017"/>
          </a:xfrm>
          <a:prstGeom prst="rect">
            <a:avLst/>
          </a:prstGeom>
          <a:ln>
            <a:solidFill>
              <a:srgbClr val="FFFFFF"/>
            </a:solidFill>
          </a:ln>
        </p:spPr>
        <p:txBody>
          <a:bodyPr lIns="91439" tIns="45719" rIns="91439" bIns="45719" anchor="t"/>
          <a:lstStyle/>
          <a:p>
            <a:endParaRPr/>
          </a:p>
        </p:txBody>
      </p:sp>
      <p:sp>
        <p:nvSpPr>
          <p:cNvPr id="597" name="guy-2608143_1280.jpg"/>
          <p:cNvSpPr>
            <a:spLocks noGrp="1"/>
          </p:cNvSpPr>
          <p:nvPr>
            <p:ph type="pic" sz="quarter" idx="22"/>
          </p:nvPr>
        </p:nvSpPr>
        <p:spPr>
          <a:xfrm>
            <a:off x="9584480" y="4792968"/>
            <a:ext cx="5333108" cy="3554016"/>
          </a:xfrm>
          <a:prstGeom prst="rect">
            <a:avLst/>
          </a:prstGeom>
          <a:ln>
            <a:solidFill>
              <a:srgbClr val="FFFFFF"/>
            </a:solidFill>
          </a:ln>
        </p:spPr>
        <p:txBody>
          <a:bodyPr lIns="91439" tIns="45719" rIns="91439" bIns="45719" anchor="t"/>
          <a:lstStyle/>
          <a:p>
            <a:endParaRPr/>
          </a:p>
        </p:txBody>
      </p:sp>
      <p:sp>
        <p:nvSpPr>
          <p:cNvPr id="598" name="guy-2608143_1280.jpg"/>
          <p:cNvSpPr>
            <a:spLocks noGrp="1"/>
          </p:cNvSpPr>
          <p:nvPr>
            <p:ph type="pic" sz="quarter" idx="23"/>
          </p:nvPr>
        </p:nvSpPr>
        <p:spPr>
          <a:xfrm>
            <a:off x="15531651" y="4882265"/>
            <a:ext cx="5333108" cy="3554016"/>
          </a:xfrm>
          <a:prstGeom prst="rect">
            <a:avLst/>
          </a:prstGeom>
          <a:ln>
            <a:solidFill>
              <a:srgbClr val="FFFFFF"/>
            </a:solidFill>
          </a:ln>
        </p:spPr>
        <p:txBody>
          <a:bodyPr lIns="91439" tIns="45719" rIns="91439" bIns="45719" anchor="t"/>
          <a:lstStyle/>
          <a:p>
            <a:endParaRPr/>
          </a:p>
        </p:txBody>
      </p:sp>
      <p:sp>
        <p:nvSpPr>
          <p:cNvPr id="599" name="guy-2608143_1280.jpg"/>
          <p:cNvSpPr>
            <a:spLocks noGrp="1"/>
          </p:cNvSpPr>
          <p:nvPr>
            <p:ph type="pic" sz="quarter" idx="24"/>
          </p:nvPr>
        </p:nvSpPr>
        <p:spPr>
          <a:xfrm>
            <a:off x="6530527" y="7525453"/>
            <a:ext cx="5333108" cy="3554016"/>
          </a:xfrm>
          <a:prstGeom prst="rect">
            <a:avLst/>
          </a:prstGeom>
          <a:ln>
            <a:solidFill>
              <a:srgbClr val="FFFFFF"/>
            </a:solidFill>
          </a:ln>
        </p:spPr>
        <p:txBody>
          <a:bodyPr lIns="91439" tIns="45719" rIns="91439" bIns="45719" anchor="t"/>
          <a:lstStyle/>
          <a:p>
            <a:endParaRPr/>
          </a:p>
        </p:txBody>
      </p:sp>
      <p:sp>
        <p:nvSpPr>
          <p:cNvPr id="600" name="guy-2608143_1280.jpg"/>
          <p:cNvSpPr>
            <a:spLocks noGrp="1"/>
          </p:cNvSpPr>
          <p:nvPr>
            <p:ph type="pic" sz="quarter" idx="25"/>
          </p:nvPr>
        </p:nvSpPr>
        <p:spPr>
          <a:xfrm>
            <a:off x="12674151" y="7543312"/>
            <a:ext cx="5333108" cy="3554017"/>
          </a:xfrm>
          <a:prstGeom prst="rect">
            <a:avLst/>
          </a:prstGeom>
          <a:ln>
            <a:solidFill>
              <a:srgbClr val="FFFFFF"/>
            </a:solidFill>
          </a:ln>
        </p:spPr>
        <p:txBody>
          <a:bodyPr lIns="91439" tIns="45719" rIns="91439" bIns="45719" anchor="t"/>
          <a:lstStyle/>
          <a:p>
            <a:endParaRPr/>
          </a:p>
        </p:txBody>
      </p:sp>
      <p:sp>
        <p:nvSpPr>
          <p:cNvPr id="601" name="Purple Wonder"/>
          <p:cNvSpPr txBox="1">
            <a:spLocks noGrp="1"/>
          </p:cNvSpPr>
          <p:nvPr>
            <p:ph type="body" sz="quarter" idx="26"/>
          </p:nvPr>
        </p:nvSpPr>
        <p:spPr>
          <a:xfrm>
            <a:off x="8158347" y="2244491"/>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602" name="Shape"/>
          <p:cNvSpPr>
            <a:spLocks noGrp="1"/>
          </p:cNvSpPr>
          <p:nvPr>
            <p:ph type="body" sz="quarter" idx="27"/>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603" name="Shape"/>
          <p:cNvSpPr>
            <a:spLocks noGrp="1"/>
          </p:cNvSpPr>
          <p:nvPr>
            <p:ph type="body" sz="quarter" idx="28"/>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604" name="&gt;"/>
          <p:cNvSpPr txBox="1">
            <a:spLocks noGrp="1"/>
          </p:cNvSpPr>
          <p:nvPr>
            <p:ph type="body" sz="quarter" idx="29"/>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605" name="&lt;"/>
          <p:cNvSpPr txBox="1">
            <a:spLocks noGrp="1"/>
          </p:cNvSpPr>
          <p:nvPr>
            <p:ph type="body" sz="quarter" idx="30"/>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606" name="next">
            <a:hlinkClick r:id="" action="ppaction://hlinkshowjump?jump=nextslide"/>
          </p:cNvPr>
          <p:cNvSpPr txBox="1">
            <a:spLocks noGrp="1"/>
          </p:cNvSpPr>
          <p:nvPr>
            <p:ph type="body" sz="quarter" idx="31"/>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607" name="previous">
            <a:hlinkClick r:id="" action="ppaction://hlinkshowjump?jump=previousslide"/>
          </p:cNvPr>
          <p:cNvSpPr txBox="1">
            <a:spLocks noGrp="1"/>
          </p:cNvSpPr>
          <p:nvPr>
            <p:ph type="body" sz="quarter" idx="32"/>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6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Text &amp; Photos">
    <p:spTree>
      <p:nvGrpSpPr>
        <p:cNvPr id="1" name=""/>
        <p:cNvGrpSpPr/>
        <p:nvPr/>
      </p:nvGrpSpPr>
      <p:grpSpPr>
        <a:xfrm>
          <a:off x="0" y="0"/>
          <a:ext cx="0" cy="0"/>
          <a:chOff x="0" y="0"/>
          <a:chExt cx="0" cy="0"/>
        </a:xfrm>
      </p:grpSpPr>
      <p:sp>
        <p:nvSpPr>
          <p:cNvPr id="615" name="Sed ut perspiciatis unde omnis iste natus error sit voluptatem accusantium doloremque laudantium, totam rem aperiam, eaque ipsa quae ab illo inventore veritatis et quasi architecto beatae vitae dicta sunt explicabo. Nemo enim ipsam voluptatem quia volupt"/>
          <p:cNvSpPr txBox="1">
            <a:spLocks noGrp="1"/>
          </p:cNvSpPr>
          <p:nvPr>
            <p:ph type="body" sz="quarter" idx="21"/>
          </p:nvPr>
        </p:nvSpPr>
        <p:spPr>
          <a:xfrm>
            <a:off x="4351734" y="3613546"/>
            <a:ext cx="15716251" cy="2095501"/>
          </a:xfrm>
          <a:prstGeom prst="rect">
            <a:avLst/>
          </a:prstGeom>
        </p:spPr>
        <p:txBody>
          <a:bodyPr>
            <a:spAutoFit/>
          </a:bodyPr>
          <a:lstStyle>
            <a:lvl1pPr marL="0" indent="0" algn="ctr">
              <a:lnSpc>
                <a:spcPts val="4800"/>
              </a:lnSpc>
              <a:spcBef>
                <a:spcPts val="0"/>
              </a:spcBef>
              <a:buSzTx/>
              <a:buNone/>
              <a:defRPr sz="2400">
                <a:solidFill>
                  <a:srgbClr val="FFFFFF"/>
                </a:solidFill>
                <a:latin typeface="+mn-lt"/>
                <a:ea typeface="+mn-ea"/>
                <a:cs typeface="+mn-cs"/>
                <a:sym typeface="Helvetica Neue Light"/>
              </a:defRPr>
            </a:lvl1pPr>
          </a:lstStyle>
          <a:p>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a:t>
            </a:r>
          </a:p>
        </p:txBody>
      </p:sp>
      <p:sp>
        <p:nvSpPr>
          <p:cNvPr id="616" name="Shape"/>
          <p:cNvSpPr/>
          <p:nvPr/>
        </p:nvSpPr>
        <p:spPr>
          <a:xfrm>
            <a:off x="4353897" y="6832034"/>
            <a:ext cx="2794615"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17" name="Shape"/>
          <p:cNvSpPr/>
          <p:nvPr/>
        </p:nvSpPr>
        <p:spPr>
          <a:xfrm>
            <a:off x="6273808" y="7388760"/>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18" name="Shape"/>
          <p:cNvSpPr/>
          <p:nvPr/>
        </p:nvSpPr>
        <p:spPr>
          <a:xfrm>
            <a:off x="5773745" y="6710104"/>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19" name="Shape"/>
          <p:cNvSpPr/>
          <p:nvPr/>
        </p:nvSpPr>
        <p:spPr>
          <a:xfrm>
            <a:off x="10263187" y="6965156"/>
            <a:ext cx="2794616" cy="3766877"/>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20" name="Shape"/>
          <p:cNvSpPr/>
          <p:nvPr/>
        </p:nvSpPr>
        <p:spPr>
          <a:xfrm>
            <a:off x="12192000" y="7518796"/>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21" name="Shape"/>
          <p:cNvSpPr/>
          <p:nvPr/>
        </p:nvSpPr>
        <p:spPr>
          <a:xfrm>
            <a:off x="11691937" y="6840140"/>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22" name="Shape"/>
          <p:cNvSpPr/>
          <p:nvPr/>
        </p:nvSpPr>
        <p:spPr>
          <a:xfrm>
            <a:off x="16156781" y="6750843"/>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23" name="Shape"/>
          <p:cNvSpPr/>
          <p:nvPr/>
        </p:nvSpPr>
        <p:spPr>
          <a:xfrm>
            <a:off x="18085593" y="7304484"/>
            <a:ext cx="1928814"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24" name="Shape"/>
          <p:cNvSpPr/>
          <p:nvPr/>
        </p:nvSpPr>
        <p:spPr>
          <a:xfrm>
            <a:off x="17585531" y="6625828"/>
            <a:ext cx="1928813"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25" name="guy-2608143_1280.jpg"/>
          <p:cNvSpPr>
            <a:spLocks noGrp="1"/>
          </p:cNvSpPr>
          <p:nvPr>
            <p:ph type="pic" sz="quarter" idx="22"/>
          </p:nvPr>
        </p:nvSpPr>
        <p:spPr>
          <a:xfrm>
            <a:off x="3715387" y="7102781"/>
            <a:ext cx="5333108" cy="3554016"/>
          </a:xfrm>
          <a:prstGeom prst="rect">
            <a:avLst/>
          </a:prstGeom>
          <a:ln>
            <a:solidFill>
              <a:srgbClr val="FFFFFF"/>
            </a:solidFill>
          </a:ln>
        </p:spPr>
        <p:txBody>
          <a:bodyPr lIns="91439" tIns="45719" rIns="91439" bIns="45719" anchor="t"/>
          <a:lstStyle/>
          <a:p>
            <a:endParaRPr/>
          </a:p>
        </p:txBody>
      </p:sp>
      <p:sp>
        <p:nvSpPr>
          <p:cNvPr id="626" name="guy-2608143_1280.jpg"/>
          <p:cNvSpPr>
            <a:spLocks noGrp="1"/>
          </p:cNvSpPr>
          <p:nvPr>
            <p:ph type="pic" sz="quarter" idx="23"/>
          </p:nvPr>
        </p:nvSpPr>
        <p:spPr>
          <a:xfrm>
            <a:off x="9623673" y="7233046"/>
            <a:ext cx="5333107" cy="3554017"/>
          </a:xfrm>
          <a:prstGeom prst="rect">
            <a:avLst/>
          </a:prstGeom>
          <a:ln>
            <a:solidFill>
              <a:srgbClr val="FFFFFF"/>
            </a:solidFill>
          </a:ln>
        </p:spPr>
        <p:txBody>
          <a:bodyPr lIns="91439" tIns="45719" rIns="91439" bIns="45719" anchor="t"/>
          <a:lstStyle/>
          <a:p>
            <a:endParaRPr/>
          </a:p>
        </p:txBody>
      </p:sp>
      <p:sp>
        <p:nvSpPr>
          <p:cNvPr id="627" name="guy-2608143_1280.jpg"/>
          <p:cNvSpPr>
            <a:spLocks noGrp="1"/>
          </p:cNvSpPr>
          <p:nvPr>
            <p:ph type="pic" sz="quarter" idx="24"/>
          </p:nvPr>
        </p:nvSpPr>
        <p:spPr>
          <a:xfrm>
            <a:off x="15517266" y="7018734"/>
            <a:ext cx="5333108" cy="3554016"/>
          </a:xfrm>
          <a:prstGeom prst="rect">
            <a:avLst/>
          </a:prstGeom>
          <a:ln>
            <a:solidFill>
              <a:srgbClr val="FFFFFF"/>
            </a:solidFill>
          </a:ln>
        </p:spPr>
        <p:txBody>
          <a:bodyPr lIns="91439" tIns="45719" rIns="91439" bIns="45719" anchor="t"/>
          <a:lstStyle/>
          <a:p>
            <a:endParaRPr/>
          </a:p>
        </p:txBody>
      </p:sp>
      <p:sp>
        <p:nvSpPr>
          <p:cNvPr id="628" name="Purple Wonder"/>
          <p:cNvSpPr txBox="1">
            <a:spLocks noGrp="1"/>
          </p:cNvSpPr>
          <p:nvPr>
            <p:ph type="body" sz="quarter" idx="25"/>
          </p:nvPr>
        </p:nvSpPr>
        <p:spPr>
          <a:xfrm>
            <a:off x="8200707" y="1780147"/>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629" name="Shape"/>
          <p:cNvSpPr>
            <a:spLocks noGrp="1"/>
          </p:cNvSpPr>
          <p:nvPr>
            <p:ph type="body" sz="quarter" idx="26"/>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630" name="Shape"/>
          <p:cNvSpPr>
            <a:spLocks noGrp="1"/>
          </p:cNvSpPr>
          <p:nvPr>
            <p:ph type="body" sz="quarter" idx="27"/>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631" name="&gt;"/>
          <p:cNvSpPr txBox="1">
            <a:spLocks noGrp="1"/>
          </p:cNvSpPr>
          <p:nvPr>
            <p:ph type="body" sz="quarter" idx="28"/>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632" name="&lt;"/>
          <p:cNvSpPr txBox="1">
            <a:spLocks noGrp="1"/>
          </p:cNvSpPr>
          <p:nvPr>
            <p:ph type="body" sz="quarter" idx="29"/>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633" name="next">
            <a:hlinkClick r:id="" action="ppaction://hlinkshowjump?jump=nextslide"/>
          </p:cNvPr>
          <p:cNvSpPr txBox="1">
            <a:spLocks noGrp="1"/>
          </p:cNvSpPr>
          <p:nvPr>
            <p:ph type="body" sz="quarter" idx="30"/>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634" name="previous">
            <a:hlinkClick r:id="" action="ppaction://hlinkshowjump?jump=previousslide"/>
          </p:cNvPr>
          <p:cNvSpPr txBox="1">
            <a:spLocks noGrp="1"/>
          </p:cNvSpPr>
          <p:nvPr>
            <p:ph type="body" sz="quarter" idx="31"/>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6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Text &amp; Photo">
    <p:spTree>
      <p:nvGrpSpPr>
        <p:cNvPr id="1" name=""/>
        <p:cNvGrpSpPr/>
        <p:nvPr/>
      </p:nvGrpSpPr>
      <p:grpSpPr>
        <a:xfrm>
          <a:off x="0" y="0"/>
          <a:ext cx="0" cy="0"/>
          <a:chOff x="0" y="0"/>
          <a:chExt cx="0" cy="0"/>
        </a:xfrm>
      </p:grpSpPr>
      <p:grpSp>
        <p:nvGrpSpPr>
          <p:cNvPr id="645" name="Group"/>
          <p:cNvGrpSpPr/>
          <p:nvPr/>
        </p:nvGrpSpPr>
        <p:grpSpPr>
          <a:xfrm>
            <a:off x="8738373" y="4382432"/>
            <a:ext cx="6518675" cy="6590109"/>
            <a:chOff x="0" y="0"/>
            <a:chExt cx="6518673" cy="6590108"/>
          </a:xfrm>
        </p:grpSpPr>
        <p:sp>
          <p:nvSpPr>
            <p:cNvPr id="642" name="Shape"/>
            <p:cNvSpPr/>
            <p:nvPr/>
          </p:nvSpPr>
          <p:spPr>
            <a:xfrm>
              <a:off x="0" y="206628"/>
              <a:ext cx="4733306" cy="6383481"/>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643" name="Shape"/>
            <p:cNvSpPr/>
            <p:nvPr/>
          </p:nvSpPr>
          <p:spPr>
            <a:xfrm>
              <a:off x="3251798" y="1150074"/>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644" name="Shape"/>
            <p:cNvSpPr/>
            <p:nvPr/>
          </p:nvSpPr>
          <p:spPr>
            <a:xfrm>
              <a:off x="2404830" y="0"/>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sp>
        <p:nvSpPr>
          <p:cNvPr id="646" name="Line"/>
          <p:cNvSpPr/>
          <p:nvPr/>
        </p:nvSpPr>
        <p:spPr>
          <a:xfrm>
            <a:off x="4470018" y="7346515"/>
            <a:ext cx="5525441" cy="6633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625" y="0"/>
                </a:lnTo>
                <a:lnTo>
                  <a:pt x="0" y="0"/>
                </a:lnTo>
              </a:path>
            </a:pathLst>
          </a:custGeom>
          <a:ln w="25400">
            <a:solidFill>
              <a:srgbClr val="FFFFFF"/>
            </a:solidFill>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47" name="Line"/>
          <p:cNvSpPr/>
          <p:nvPr/>
        </p:nvSpPr>
        <p:spPr>
          <a:xfrm flipH="1">
            <a:off x="4164210" y="5512593"/>
            <a:ext cx="6518673" cy="14296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6361" y="0"/>
                </a:lnTo>
                <a:lnTo>
                  <a:pt x="21600" y="0"/>
                </a:lnTo>
              </a:path>
            </a:pathLst>
          </a:custGeom>
          <a:ln w="25400">
            <a:solidFill>
              <a:srgbClr val="FFFFFF"/>
            </a:solidFill>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48" name="Perspiciatis unde omnis."/>
          <p:cNvSpPr txBox="1">
            <a:spLocks noGrp="1"/>
          </p:cNvSpPr>
          <p:nvPr>
            <p:ph type="body" sz="quarter" idx="21"/>
          </p:nvPr>
        </p:nvSpPr>
        <p:spPr>
          <a:xfrm>
            <a:off x="4164210" y="4770040"/>
            <a:ext cx="4607720" cy="520701"/>
          </a:xfrm>
          <a:prstGeom prst="rect">
            <a:avLst/>
          </a:prstGeom>
          <a:solidFill>
            <a:srgbClr val="1FAEAC"/>
          </a:solidFill>
        </p:spPr>
        <p:txBody>
          <a:bodyPr>
            <a:spAutoFit/>
          </a:bodyPr>
          <a:lstStyle>
            <a:lvl1pPr marL="0" indent="0" algn="just">
              <a:lnSpc>
                <a:spcPts val="4800"/>
              </a:lnSpc>
              <a:spcBef>
                <a:spcPts val="0"/>
              </a:spcBef>
              <a:buSzTx/>
              <a:buNone/>
              <a:defRPr sz="2400">
                <a:solidFill>
                  <a:srgbClr val="FFFFFF"/>
                </a:solidFill>
                <a:latin typeface="Helvetica Neue"/>
                <a:ea typeface="Helvetica Neue"/>
                <a:cs typeface="Helvetica Neue"/>
                <a:sym typeface="Helvetica Neue"/>
              </a:defRPr>
            </a:lvl1pPr>
          </a:lstStyle>
          <a:p>
            <a:r>
              <a:t>Perspiciatis unde omnis.</a:t>
            </a:r>
          </a:p>
        </p:txBody>
      </p:sp>
      <p:sp>
        <p:nvSpPr>
          <p:cNvPr id="649" name="Unde omnis iste."/>
          <p:cNvSpPr txBox="1">
            <a:spLocks noGrp="1"/>
          </p:cNvSpPr>
          <p:nvPr>
            <p:ph type="body" sz="quarter" idx="22"/>
          </p:nvPr>
        </p:nvSpPr>
        <p:spPr>
          <a:xfrm>
            <a:off x="4404808" y="7013244"/>
            <a:ext cx="4607720" cy="520701"/>
          </a:xfrm>
          <a:prstGeom prst="rect">
            <a:avLst/>
          </a:prstGeom>
          <a:solidFill>
            <a:srgbClr val="1FAEAC"/>
          </a:solidFill>
        </p:spPr>
        <p:txBody>
          <a:bodyPr>
            <a:spAutoFit/>
          </a:bodyPr>
          <a:lstStyle>
            <a:lvl1pPr marL="0" indent="0" algn="just">
              <a:lnSpc>
                <a:spcPts val="4800"/>
              </a:lnSpc>
              <a:spcBef>
                <a:spcPts val="0"/>
              </a:spcBef>
              <a:buSzTx/>
              <a:buNone/>
              <a:defRPr sz="2400">
                <a:solidFill>
                  <a:srgbClr val="FFFFFF"/>
                </a:solidFill>
                <a:latin typeface="Helvetica Neue"/>
                <a:ea typeface="Helvetica Neue"/>
                <a:cs typeface="Helvetica Neue"/>
                <a:sym typeface="Helvetica Neue"/>
              </a:defRPr>
            </a:lvl1pPr>
          </a:lstStyle>
          <a:p>
            <a:r>
              <a:t>Unde omnis iste.</a:t>
            </a:r>
          </a:p>
        </p:txBody>
      </p:sp>
      <p:sp>
        <p:nvSpPr>
          <p:cNvPr id="650" name="Sed ut perspiciatis unde omnis iste natus error sit voluptatem accusantium doloremque laudantium, totam rem aperiam, eaque ipsa quae ab illo inventore veritatis et quasi architecto beatae vitae dicta sunt explicabo. Nemo enim ipsam voluptatem quia volupt"/>
          <p:cNvSpPr txBox="1">
            <a:spLocks noGrp="1"/>
          </p:cNvSpPr>
          <p:nvPr>
            <p:ph type="body" sz="quarter" idx="23"/>
          </p:nvPr>
        </p:nvSpPr>
        <p:spPr>
          <a:xfrm>
            <a:off x="4168538" y="5896787"/>
            <a:ext cx="3839766" cy="4839891"/>
          </a:xfrm>
          <a:prstGeom prst="rect">
            <a:avLst/>
          </a:prstGeom>
        </p:spPr>
        <p:txBody>
          <a:bodyPr anchor="t">
            <a:spAutoFit/>
          </a:bodyPr>
          <a:lstStyle>
            <a:lvl1pPr marL="0" indent="0">
              <a:lnSpc>
                <a:spcPts val="4600"/>
              </a:lnSpc>
              <a:spcBef>
                <a:spcPts val="0"/>
              </a:spcBef>
              <a:buSzTx/>
              <a:buNone/>
              <a:defRPr sz="2200">
                <a:solidFill>
                  <a:srgbClr val="FFFFFF"/>
                </a:solidFill>
                <a:latin typeface="+mn-lt"/>
                <a:ea typeface="+mn-ea"/>
                <a:cs typeface="+mn-cs"/>
                <a:sym typeface="Helvetica Neue Light"/>
              </a:defRPr>
            </a:lvl1pPr>
          </a:lstStyle>
          <a:p>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a:t>
            </a:r>
          </a:p>
        </p:txBody>
      </p:sp>
      <p:sp>
        <p:nvSpPr>
          <p:cNvPr id="651" name="Sed ut perspiciatis unde omnis iste natus error sit voluptatem accusantium doloremque laudantium, totam rem aperiam, eaque ipsa quae ab illo inventore veritatis et quasi architecto beatae vitae dicta sunt explicabo. Nemo enim ipsam voluptatem quia volupt"/>
          <p:cNvSpPr txBox="1">
            <a:spLocks noGrp="1"/>
          </p:cNvSpPr>
          <p:nvPr>
            <p:ph type="body" sz="quarter" idx="24"/>
          </p:nvPr>
        </p:nvSpPr>
        <p:spPr>
          <a:xfrm>
            <a:off x="15987117" y="6545460"/>
            <a:ext cx="4232673" cy="4446986"/>
          </a:xfrm>
          <a:prstGeom prst="rect">
            <a:avLst/>
          </a:prstGeom>
        </p:spPr>
        <p:txBody>
          <a:bodyPr anchor="t">
            <a:spAutoFit/>
          </a:bodyPr>
          <a:lstStyle>
            <a:lvl1pPr marL="0" indent="0" algn="r">
              <a:lnSpc>
                <a:spcPts val="4600"/>
              </a:lnSpc>
              <a:spcBef>
                <a:spcPts val="0"/>
              </a:spcBef>
              <a:buSzTx/>
              <a:buNone/>
              <a:defRPr sz="2200">
                <a:solidFill>
                  <a:srgbClr val="FFFFFF"/>
                </a:solidFill>
                <a:latin typeface="+mn-lt"/>
                <a:ea typeface="+mn-ea"/>
                <a:cs typeface="+mn-cs"/>
                <a:sym typeface="Helvetica Neue Light"/>
              </a:defRPr>
            </a:lvl1pPr>
          </a:lstStyle>
          <a:p>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a:t>
            </a:r>
          </a:p>
        </p:txBody>
      </p:sp>
      <p:sp>
        <p:nvSpPr>
          <p:cNvPr id="652" name="guy-2608143_1280.jpg"/>
          <p:cNvSpPr>
            <a:spLocks noGrp="1"/>
          </p:cNvSpPr>
          <p:nvPr>
            <p:ph type="pic" sz="quarter" idx="25"/>
          </p:nvPr>
        </p:nvSpPr>
        <p:spPr>
          <a:xfrm>
            <a:off x="7322692" y="4775108"/>
            <a:ext cx="9567434" cy="6375798"/>
          </a:xfrm>
          <a:prstGeom prst="rect">
            <a:avLst/>
          </a:prstGeom>
          <a:ln>
            <a:solidFill>
              <a:srgbClr val="FFFFFF"/>
            </a:solidFill>
          </a:ln>
        </p:spPr>
        <p:txBody>
          <a:bodyPr lIns="91439" tIns="45719" rIns="91439" bIns="45719" anchor="t"/>
          <a:lstStyle/>
          <a:p>
            <a:endParaRPr/>
          </a:p>
        </p:txBody>
      </p:sp>
      <p:sp>
        <p:nvSpPr>
          <p:cNvPr id="653" name="Purple Wonder"/>
          <p:cNvSpPr txBox="1">
            <a:spLocks noGrp="1"/>
          </p:cNvSpPr>
          <p:nvPr>
            <p:ph type="body" sz="quarter" idx="26"/>
          </p:nvPr>
        </p:nvSpPr>
        <p:spPr>
          <a:xfrm>
            <a:off x="8209637" y="1845631"/>
            <a:ext cx="7982586" cy="1642738"/>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654" name="Shape"/>
          <p:cNvSpPr>
            <a:spLocks noGrp="1"/>
          </p:cNvSpPr>
          <p:nvPr>
            <p:ph type="body" sz="quarter" idx="27"/>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655" name="Shape"/>
          <p:cNvSpPr>
            <a:spLocks noGrp="1"/>
          </p:cNvSpPr>
          <p:nvPr>
            <p:ph type="body" sz="quarter" idx="28"/>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656" name="&gt;"/>
          <p:cNvSpPr txBox="1">
            <a:spLocks noGrp="1"/>
          </p:cNvSpPr>
          <p:nvPr>
            <p:ph type="body" sz="quarter" idx="29"/>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657" name="&lt;"/>
          <p:cNvSpPr txBox="1">
            <a:spLocks noGrp="1"/>
          </p:cNvSpPr>
          <p:nvPr>
            <p:ph type="body" sz="quarter" idx="30"/>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658" name="next">
            <a:hlinkClick r:id="" action="ppaction://hlinkshowjump?jump=nextslide"/>
          </p:cNvPr>
          <p:cNvSpPr txBox="1">
            <a:spLocks noGrp="1"/>
          </p:cNvSpPr>
          <p:nvPr>
            <p:ph type="body" sz="quarter" idx="31"/>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659" name="previous">
            <a:hlinkClick r:id="" action="ppaction://hlinkshowjump?jump=previousslide"/>
          </p:cNvPr>
          <p:cNvSpPr txBox="1">
            <a:spLocks noGrp="1"/>
          </p:cNvSpPr>
          <p:nvPr>
            <p:ph type="body" sz="quarter" idx="32"/>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660" name="Line"/>
          <p:cNvSpPr/>
          <p:nvPr/>
        </p:nvSpPr>
        <p:spPr>
          <a:xfrm>
            <a:off x="13287688" y="4653476"/>
            <a:ext cx="6856419" cy="183092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975" y="0"/>
                </a:lnTo>
                <a:lnTo>
                  <a:pt x="21600" y="0"/>
                </a:lnTo>
              </a:path>
            </a:pathLst>
          </a:custGeom>
          <a:ln w="25400">
            <a:solidFill>
              <a:srgbClr val="FFFFFF"/>
            </a:solidFill>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6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Subtitle copy">
    <p:spTree>
      <p:nvGrpSpPr>
        <p:cNvPr id="1" name=""/>
        <p:cNvGrpSpPr/>
        <p:nvPr/>
      </p:nvGrpSpPr>
      <p:grpSpPr>
        <a:xfrm>
          <a:off x="0" y="0"/>
          <a:ext cx="0" cy="0"/>
          <a:chOff x="0" y="0"/>
          <a:chExt cx="0" cy="0"/>
        </a:xfrm>
      </p:grpSpPr>
      <p:sp>
        <p:nvSpPr>
          <p:cNvPr id="29" name="Shape"/>
          <p:cNvSpPr/>
          <p:nvPr/>
        </p:nvSpPr>
        <p:spPr>
          <a:xfrm>
            <a:off x="10711834" y="2508614"/>
            <a:ext cx="1964532" cy="264318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0" name="Shape"/>
          <p:cNvSpPr/>
          <p:nvPr/>
        </p:nvSpPr>
        <p:spPr>
          <a:xfrm>
            <a:off x="11119879" y="2282023"/>
            <a:ext cx="1862817" cy="2860431"/>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1" name="Shape"/>
          <p:cNvSpPr>
            <a:spLocks noGrp="1"/>
          </p:cNvSpPr>
          <p:nvPr>
            <p:ph type="body" sz="quarter" idx="21"/>
          </p:nvPr>
        </p:nvSpPr>
        <p:spPr>
          <a:xfrm flipH="1">
            <a:off x="11390490" y="2776504"/>
            <a:ext cx="1857376" cy="2250283"/>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32" name="Purple Wonder"/>
          <p:cNvSpPr txBox="1">
            <a:spLocks noGrp="1"/>
          </p:cNvSpPr>
          <p:nvPr>
            <p:ph type="body" sz="quarter" idx="22"/>
          </p:nvPr>
        </p:nvSpPr>
        <p:spPr>
          <a:xfrm>
            <a:off x="8200707" y="5804460"/>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33" name="Legentis in iis qui facit eorum claritatem. Investigationes demonstraverunt lectores legere me lius quod ii legunt saepius. Claritas est etiam processus dynamicus, qui sequitur mutationem consuetudium lectorum. Mirum est notare quam littera gothica, quam"/>
          <p:cNvSpPr txBox="1">
            <a:spLocks noGrp="1"/>
          </p:cNvSpPr>
          <p:nvPr>
            <p:ph type="body" sz="quarter" idx="23"/>
          </p:nvPr>
        </p:nvSpPr>
        <p:spPr>
          <a:xfrm>
            <a:off x="6689628" y="7558091"/>
            <a:ext cx="11004744" cy="2535071"/>
          </a:xfrm>
          <a:prstGeom prst="rect">
            <a:avLst/>
          </a:prstGeom>
        </p:spPr>
        <p:txBody>
          <a:bodyPr>
            <a:spAutoFit/>
          </a:bodyPr>
          <a:lstStyle>
            <a:lvl1pPr marL="0" indent="0" algn="ctr">
              <a:spcBef>
                <a:spcPts val="0"/>
              </a:spcBef>
              <a:buSzTx/>
              <a:buNone/>
              <a:defRPr sz="2200">
                <a:solidFill>
                  <a:srgbClr val="EBEBEB"/>
                </a:solidFill>
                <a:latin typeface="+mn-lt"/>
                <a:ea typeface="+mn-ea"/>
                <a:cs typeface="+mn-cs"/>
                <a:sym typeface="Helvetica Neue Light"/>
              </a:defRPr>
            </a:lvl1pPr>
          </a:lstStyle>
          <a:p>
            <a:r>
              <a:t>Legentis in iis qui facit eorum claritatem. Investigationes demonstraverunt lectores legere me lius quod ii legunt saepius. Claritas est etiam processus dynamicus, qui sequitur mutationem consuetudium lectorum. Mirum est notare quam littera gothica, quam nunc putamus parum claram. Legentis in iis qui facit eorum claritatem. Investigationes demonstraverunt lectores legere me lius quod ii legunt saepius. Claritas est etiam processus dynamicus, qui sequitur mutationem consuetudium lectorum. Mirum est notare quam littera gothica, quam nunc putamus parum claram,</a:t>
            </a:r>
          </a:p>
        </p:txBody>
      </p:sp>
      <p:sp>
        <p:nvSpPr>
          <p:cNvPr id="34" name="Slide Number"/>
          <p:cNvSpPr txBox="1">
            <a:spLocks noGrp="1"/>
          </p:cNvSpPr>
          <p:nvPr>
            <p:ph type="sldNum" sz="quarter" idx="2"/>
          </p:nvPr>
        </p:nvSpPr>
        <p:spPr>
          <a:xfrm>
            <a:off x="11968559" y="12590859"/>
            <a:ext cx="434976" cy="460376"/>
          </a:xfrm>
          <a:prstGeom prst="rect">
            <a:avLst/>
          </a:prstGeom>
        </p:spPr>
        <p:txBody>
          <a:bodyPr/>
          <a:lstStyle>
            <a:lvl1pPr>
              <a:defRPr>
                <a:solidFill>
                  <a:srgbClr val="8283CE"/>
                </a:solidFill>
              </a:defRPr>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amp; Chart">
    <p:spTree>
      <p:nvGrpSpPr>
        <p:cNvPr id="1" name=""/>
        <p:cNvGrpSpPr/>
        <p:nvPr/>
      </p:nvGrpSpPr>
      <p:grpSpPr>
        <a:xfrm>
          <a:off x="0" y="0"/>
          <a:ext cx="0" cy="0"/>
          <a:chOff x="0" y="0"/>
          <a:chExt cx="0" cy="0"/>
        </a:xfrm>
      </p:grpSpPr>
      <p:grpSp>
        <p:nvGrpSpPr>
          <p:cNvPr id="671" name="Group"/>
          <p:cNvGrpSpPr/>
          <p:nvPr/>
        </p:nvGrpSpPr>
        <p:grpSpPr>
          <a:xfrm>
            <a:off x="13473312" y="3197760"/>
            <a:ext cx="6518675" cy="6590109"/>
            <a:chOff x="0" y="0"/>
            <a:chExt cx="6518673" cy="6590108"/>
          </a:xfrm>
        </p:grpSpPr>
        <p:sp>
          <p:nvSpPr>
            <p:cNvPr id="668" name="Shape"/>
            <p:cNvSpPr/>
            <p:nvPr/>
          </p:nvSpPr>
          <p:spPr>
            <a:xfrm>
              <a:off x="0" y="206628"/>
              <a:ext cx="4733306" cy="6383481"/>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669" name="Shape"/>
            <p:cNvSpPr/>
            <p:nvPr/>
          </p:nvSpPr>
          <p:spPr>
            <a:xfrm>
              <a:off x="3251798" y="1150074"/>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670" name="Shape"/>
            <p:cNvSpPr/>
            <p:nvPr/>
          </p:nvSpPr>
          <p:spPr>
            <a:xfrm>
              <a:off x="2404830" y="0"/>
              <a:ext cx="3266876" cy="5054274"/>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graphicFrame>
        <p:nvGraphicFramePr>
          <p:cNvPr id="672" name="2D Column Chart"/>
          <p:cNvGraphicFramePr/>
          <p:nvPr/>
        </p:nvGraphicFramePr>
        <p:xfrm>
          <a:off x="4570387" y="5343153"/>
          <a:ext cx="9182802" cy="5440545"/>
        </p:xfrm>
        <a:graphic>
          <a:graphicData uri="http://schemas.openxmlformats.org/drawingml/2006/chart">
            <c:chart xmlns:c="http://schemas.openxmlformats.org/drawingml/2006/chart" xmlns:r="http://schemas.openxmlformats.org/officeDocument/2006/relationships" r:id="rId2"/>
          </a:graphicData>
        </a:graphic>
      </p:graphicFrame>
      <p:sp>
        <p:nvSpPr>
          <p:cNvPr id="673" name="guy-2608143_1280.jpg"/>
          <p:cNvSpPr>
            <a:spLocks noGrp="1"/>
          </p:cNvSpPr>
          <p:nvPr>
            <p:ph type="pic" sz="quarter" idx="21"/>
          </p:nvPr>
        </p:nvSpPr>
        <p:spPr>
          <a:xfrm>
            <a:off x="12057631" y="3590437"/>
            <a:ext cx="9567434" cy="6375797"/>
          </a:xfrm>
          <a:prstGeom prst="rect">
            <a:avLst/>
          </a:prstGeom>
          <a:ln>
            <a:solidFill>
              <a:srgbClr val="FFFFFF"/>
            </a:solidFill>
          </a:ln>
        </p:spPr>
        <p:txBody>
          <a:bodyPr lIns="91439" tIns="45719" rIns="91439" bIns="45719" anchor="t"/>
          <a:lstStyle/>
          <a:p>
            <a:endParaRPr/>
          </a:p>
        </p:txBody>
      </p:sp>
      <p:sp>
        <p:nvSpPr>
          <p:cNvPr id="674" name="Purple Wonder"/>
          <p:cNvSpPr txBox="1">
            <a:spLocks noGrp="1"/>
          </p:cNvSpPr>
          <p:nvPr>
            <p:ph type="body" sz="quarter" idx="22"/>
          </p:nvPr>
        </p:nvSpPr>
        <p:spPr>
          <a:xfrm>
            <a:off x="4943575" y="2708835"/>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675" name="Shape"/>
          <p:cNvSpPr>
            <a:spLocks noGrp="1"/>
          </p:cNvSpPr>
          <p:nvPr>
            <p:ph type="body" sz="quarter" idx="23"/>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676" name="Shape"/>
          <p:cNvSpPr>
            <a:spLocks noGrp="1"/>
          </p:cNvSpPr>
          <p:nvPr>
            <p:ph type="body" sz="quarter" idx="24"/>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677" name="&gt;"/>
          <p:cNvSpPr txBox="1">
            <a:spLocks noGrp="1"/>
          </p:cNvSpPr>
          <p:nvPr>
            <p:ph type="body" sz="quarter" idx="25"/>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678" name="&lt;"/>
          <p:cNvSpPr txBox="1">
            <a:spLocks noGrp="1"/>
          </p:cNvSpPr>
          <p:nvPr>
            <p:ph type="body" sz="quarter" idx="26"/>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679" name="next">
            <a:hlinkClick r:id="" action="ppaction://hlinkshowjump?jump=nextslide"/>
          </p:cNvPr>
          <p:cNvSpPr txBox="1">
            <a:spLocks noGrp="1"/>
          </p:cNvSpPr>
          <p:nvPr>
            <p:ph type="body" sz="quarter" idx="27"/>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680" name="previous">
            <a:hlinkClick r:id="" action="ppaction://hlinkshowjump?jump=previousslide"/>
          </p:cNvPr>
          <p:cNvSpPr txBox="1">
            <a:spLocks noGrp="1"/>
          </p:cNvSpPr>
          <p:nvPr>
            <p:ph type="body" sz="quarter" idx="28"/>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6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Line Chart">
    <p:spTree>
      <p:nvGrpSpPr>
        <p:cNvPr id="1" name=""/>
        <p:cNvGrpSpPr/>
        <p:nvPr/>
      </p:nvGrpSpPr>
      <p:grpSpPr>
        <a:xfrm>
          <a:off x="0" y="0"/>
          <a:ext cx="0" cy="0"/>
          <a:chOff x="0" y="0"/>
          <a:chExt cx="0" cy="0"/>
        </a:xfrm>
      </p:grpSpPr>
      <p:graphicFrame>
        <p:nvGraphicFramePr>
          <p:cNvPr id="688" name="2D Line Chart"/>
          <p:cNvGraphicFramePr/>
          <p:nvPr/>
        </p:nvGraphicFramePr>
        <p:xfrm>
          <a:off x="4294122" y="4730944"/>
          <a:ext cx="9820738" cy="5868207"/>
        </p:xfrm>
        <a:graphic>
          <a:graphicData uri="http://schemas.openxmlformats.org/drawingml/2006/chart">
            <c:chart xmlns:c="http://schemas.openxmlformats.org/drawingml/2006/chart" xmlns:r="http://schemas.openxmlformats.org/officeDocument/2006/relationships" r:id="rId2"/>
          </a:graphicData>
        </a:graphic>
      </p:graphicFrame>
      <p:grpSp>
        <p:nvGrpSpPr>
          <p:cNvPr id="693" name="Group"/>
          <p:cNvGrpSpPr/>
          <p:nvPr/>
        </p:nvGrpSpPr>
        <p:grpSpPr>
          <a:xfrm>
            <a:off x="13852921" y="4518421"/>
            <a:ext cx="6197208" cy="6197208"/>
            <a:chOff x="0" y="0"/>
            <a:chExt cx="6197206" cy="6197206"/>
          </a:xfrm>
        </p:grpSpPr>
        <p:sp>
          <p:nvSpPr>
            <p:cNvPr id="689" name="Square"/>
            <p:cNvSpPr/>
            <p:nvPr/>
          </p:nvSpPr>
          <p:spPr>
            <a:xfrm>
              <a:off x="3217780" y="0"/>
              <a:ext cx="2979427" cy="2979426"/>
            </a:xfrm>
            <a:prstGeom prst="rect">
              <a:avLst/>
            </a:prstGeom>
            <a:solidFill>
              <a:srgbClr val="1FAEAC"/>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0" name="Square"/>
            <p:cNvSpPr/>
            <p:nvPr/>
          </p:nvSpPr>
          <p:spPr>
            <a:xfrm>
              <a:off x="3217780" y="3217780"/>
              <a:ext cx="2979427" cy="2979427"/>
            </a:xfrm>
            <a:prstGeom prst="rect">
              <a:avLst/>
            </a:prstGeom>
            <a:solidFill>
              <a:srgbClr val="8283CE"/>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1" name="Square"/>
            <p:cNvSpPr/>
            <p:nvPr/>
          </p:nvSpPr>
          <p:spPr>
            <a:xfrm>
              <a:off x="0" y="0"/>
              <a:ext cx="2979426" cy="2979426"/>
            </a:xfrm>
            <a:prstGeom prst="rect">
              <a:avLst/>
            </a:prstGeom>
            <a:solidFill>
              <a:srgbClr val="BE629F"/>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692" name="Square"/>
            <p:cNvSpPr/>
            <p:nvPr/>
          </p:nvSpPr>
          <p:spPr>
            <a:xfrm>
              <a:off x="0" y="3217780"/>
              <a:ext cx="2979426" cy="2979427"/>
            </a:xfrm>
            <a:prstGeom prst="rect">
              <a:avLst/>
            </a:prstGeom>
            <a:solidFill>
              <a:srgbClr val="5C7BC7"/>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694" name="Perspiciatis"/>
          <p:cNvSpPr txBox="1">
            <a:spLocks noGrp="1"/>
          </p:cNvSpPr>
          <p:nvPr>
            <p:ph type="body" sz="quarter" idx="21"/>
          </p:nvPr>
        </p:nvSpPr>
        <p:spPr>
          <a:xfrm>
            <a:off x="14090842" y="4962525"/>
            <a:ext cx="2518173"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695" name="Sed perspiciatis unde omnis iste natus error sit volua doloremque"/>
          <p:cNvSpPr txBox="1">
            <a:spLocks noGrp="1"/>
          </p:cNvSpPr>
          <p:nvPr>
            <p:ph type="body" sz="quarter" idx="22"/>
          </p:nvPr>
        </p:nvSpPr>
        <p:spPr>
          <a:xfrm>
            <a:off x="14156531" y="5551174"/>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696" name="Perspiciatis"/>
          <p:cNvSpPr txBox="1">
            <a:spLocks noGrp="1"/>
          </p:cNvSpPr>
          <p:nvPr>
            <p:ph type="body" sz="quarter" idx="23"/>
          </p:nvPr>
        </p:nvSpPr>
        <p:spPr>
          <a:xfrm>
            <a:off x="17323389" y="4962525"/>
            <a:ext cx="2518172"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697" name="Sed perspiciatis unde omnis iste natus error sit volua doloremque"/>
          <p:cNvSpPr txBox="1">
            <a:spLocks noGrp="1"/>
          </p:cNvSpPr>
          <p:nvPr>
            <p:ph type="body" sz="quarter" idx="24"/>
          </p:nvPr>
        </p:nvSpPr>
        <p:spPr>
          <a:xfrm>
            <a:off x="17389078" y="5551174"/>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698" name="Perspiciatis"/>
          <p:cNvSpPr txBox="1">
            <a:spLocks noGrp="1"/>
          </p:cNvSpPr>
          <p:nvPr>
            <p:ph type="body" sz="quarter" idx="25"/>
          </p:nvPr>
        </p:nvSpPr>
        <p:spPr>
          <a:xfrm>
            <a:off x="14090842" y="8230790"/>
            <a:ext cx="2518173"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699" name="Sed perspiciatis unde omnis iste natus error sit volua doloremque"/>
          <p:cNvSpPr txBox="1">
            <a:spLocks noGrp="1"/>
          </p:cNvSpPr>
          <p:nvPr>
            <p:ph type="body" sz="quarter" idx="26"/>
          </p:nvPr>
        </p:nvSpPr>
        <p:spPr>
          <a:xfrm>
            <a:off x="14156531" y="8819439"/>
            <a:ext cx="2393157" cy="1506372"/>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00" name="Perspiciatis"/>
          <p:cNvSpPr txBox="1">
            <a:spLocks noGrp="1"/>
          </p:cNvSpPr>
          <p:nvPr>
            <p:ph type="body" sz="quarter" idx="27"/>
          </p:nvPr>
        </p:nvSpPr>
        <p:spPr>
          <a:xfrm>
            <a:off x="17323389" y="8266509"/>
            <a:ext cx="2518172"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01" name="Sed perspiciatis unde omnis iste natus error sit volua doloremque"/>
          <p:cNvSpPr txBox="1">
            <a:spLocks noGrp="1"/>
          </p:cNvSpPr>
          <p:nvPr>
            <p:ph type="body" sz="quarter" idx="28"/>
          </p:nvPr>
        </p:nvSpPr>
        <p:spPr>
          <a:xfrm>
            <a:off x="17389078" y="8855158"/>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02" name="Purple Wonder"/>
          <p:cNvSpPr txBox="1">
            <a:spLocks noGrp="1"/>
          </p:cNvSpPr>
          <p:nvPr>
            <p:ph type="body" sz="quarter" idx="29"/>
          </p:nvPr>
        </p:nvSpPr>
        <p:spPr>
          <a:xfrm>
            <a:off x="4591443" y="2137335"/>
            <a:ext cx="7982586" cy="1642737"/>
          </a:xfrm>
          <a:prstGeom prst="rect">
            <a:avLst/>
          </a:prstGeom>
        </p:spPr>
        <p:txBody>
          <a:bodyPr wrap="none">
            <a:spAutoFit/>
          </a:bodyPr>
          <a:lstStyle>
            <a:lvl1pPr marL="0" indent="0">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703" name="Shape"/>
          <p:cNvSpPr>
            <a:spLocks noGrp="1"/>
          </p:cNvSpPr>
          <p:nvPr>
            <p:ph type="body" sz="quarter" idx="30"/>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704" name="Shape"/>
          <p:cNvSpPr>
            <a:spLocks noGrp="1"/>
          </p:cNvSpPr>
          <p:nvPr>
            <p:ph type="body" sz="quarter" idx="31"/>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705" name="&gt;"/>
          <p:cNvSpPr txBox="1">
            <a:spLocks noGrp="1"/>
          </p:cNvSpPr>
          <p:nvPr>
            <p:ph type="body" sz="quarter" idx="32"/>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706" name="&lt;"/>
          <p:cNvSpPr txBox="1">
            <a:spLocks noGrp="1"/>
          </p:cNvSpPr>
          <p:nvPr>
            <p:ph type="body" sz="quarter" idx="33"/>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707" name="next">
            <a:hlinkClick r:id="" action="ppaction://hlinkshowjump?jump=nextslide"/>
          </p:cNvPr>
          <p:cNvSpPr txBox="1">
            <a:spLocks noGrp="1"/>
          </p:cNvSpPr>
          <p:nvPr>
            <p:ph type="body" sz="quarter" idx="34"/>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708" name="previous">
            <a:hlinkClick r:id="" action="ppaction://hlinkshowjump?jump=previousslide"/>
          </p:cNvPr>
          <p:cNvSpPr txBox="1">
            <a:spLocks noGrp="1"/>
          </p:cNvSpPr>
          <p:nvPr>
            <p:ph type="body" sz="quarter" idx="35"/>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7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graphicFrame>
        <p:nvGraphicFramePr>
          <p:cNvPr id="716" name="Table"/>
          <p:cNvGraphicFramePr/>
          <p:nvPr/>
        </p:nvGraphicFramePr>
        <p:xfrm>
          <a:off x="4298155" y="4929187"/>
          <a:ext cx="15805547" cy="5304235"/>
        </p:xfrm>
        <a:graphic>
          <a:graphicData uri="http://schemas.openxmlformats.org/drawingml/2006/table">
            <a:tbl>
              <a:tblPr firstRow="1" firstCol="1" lastRow="1">
                <a:tableStyleId>{4C3C2611-4C71-4FC5-86AE-919BDF0F9419}</a:tableStyleId>
              </a:tblPr>
              <a:tblGrid>
                <a:gridCol w="2632141">
                  <a:extLst>
                    <a:ext uri="{9D8B030D-6E8A-4147-A177-3AD203B41FA5}">
                      <a16:colId xmlns:a16="http://schemas.microsoft.com/office/drawing/2014/main" val="20000"/>
                    </a:ext>
                  </a:extLst>
                </a:gridCol>
                <a:gridCol w="2632141">
                  <a:extLst>
                    <a:ext uri="{9D8B030D-6E8A-4147-A177-3AD203B41FA5}">
                      <a16:colId xmlns:a16="http://schemas.microsoft.com/office/drawing/2014/main" val="20001"/>
                    </a:ext>
                  </a:extLst>
                </a:gridCol>
                <a:gridCol w="2632141">
                  <a:extLst>
                    <a:ext uri="{9D8B030D-6E8A-4147-A177-3AD203B41FA5}">
                      <a16:colId xmlns:a16="http://schemas.microsoft.com/office/drawing/2014/main" val="20002"/>
                    </a:ext>
                  </a:extLst>
                </a:gridCol>
                <a:gridCol w="2632141">
                  <a:extLst>
                    <a:ext uri="{9D8B030D-6E8A-4147-A177-3AD203B41FA5}">
                      <a16:colId xmlns:a16="http://schemas.microsoft.com/office/drawing/2014/main" val="20003"/>
                    </a:ext>
                  </a:extLst>
                </a:gridCol>
                <a:gridCol w="2632141">
                  <a:extLst>
                    <a:ext uri="{9D8B030D-6E8A-4147-A177-3AD203B41FA5}">
                      <a16:colId xmlns:a16="http://schemas.microsoft.com/office/drawing/2014/main" val="20004"/>
                    </a:ext>
                  </a:extLst>
                </a:gridCol>
                <a:gridCol w="2632141">
                  <a:extLst>
                    <a:ext uri="{9D8B030D-6E8A-4147-A177-3AD203B41FA5}">
                      <a16:colId xmlns:a16="http://schemas.microsoft.com/office/drawing/2014/main" val="20005"/>
                    </a:ext>
                  </a:extLst>
                </a:gridCol>
              </a:tblGrid>
              <a:tr h="1058306">
                <a:tc>
                  <a:txBody>
                    <a:bodyPr/>
                    <a:lstStyle/>
                    <a:p>
                      <a:pPr defTabSz="914400">
                        <a:tabLst>
                          <a:tab pos="901700" algn="l"/>
                        </a:tabLst>
                        <a:defRPr sz="3800" b="0">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solidFill>
                      <a:srgbClr val="C0609F"/>
                    </a:solidFill>
                  </a:tcPr>
                </a:tc>
                <a:tc>
                  <a:txBody>
                    <a:bodyPr/>
                    <a:lstStyle/>
                    <a:p>
                      <a:pPr defTabSz="914400">
                        <a:tabLst>
                          <a:tab pos="901700" algn="l"/>
                        </a:tabLst>
                        <a:defRPr sz="3800" b="0">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solidFill>
                      <a:srgbClr val="C0609F"/>
                    </a:solidFill>
                  </a:tcPr>
                </a:tc>
                <a:tc>
                  <a:txBody>
                    <a:bodyPr/>
                    <a:lstStyle/>
                    <a:p>
                      <a:pPr defTabSz="914400">
                        <a:tabLst>
                          <a:tab pos="901700" algn="l"/>
                        </a:tabLst>
                        <a:defRPr sz="3800" b="0">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solidFill>
                      <a:srgbClr val="C0609F"/>
                    </a:solidFill>
                  </a:tcPr>
                </a:tc>
                <a:tc>
                  <a:txBody>
                    <a:bodyPr/>
                    <a:lstStyle/>
                    <a:p>
                      <a:pPr defTabSz="914400">
                        <a:tabLst>
                          <a:tab pos="901700" algn="l"/>
                        </a:tabLst>
                        <a:defRPr sz="3800" b="0">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solidFill>
                      <a:srgbClr val="C0609F"/>
                    </a:solidFill>
                  </a:tcPr>
                </a:tc>
                <a:tc>
                  <a:txBody>
                    <a:bodyPr/>
                    <a:lstStyle/>
                    <a:p>
                      <a:pPr defTabSz="914400">
                        <a:tabLst>
                          <a:tab pos="901700" algn="l"/>
                        </a:tabLst>
                        <a:defRPr sz="3800" b="0">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solidFill>
                      <a:srgbClr val="C0609F"/>
                    </a:solidFill>
                  </a:tcPr>
                </a:tc>
                <a:tc>
                  <a:txBody>
                    <a:bodyPr/>
                    <a:lstStyle/>
                    <a:p>
                      <a:pPr defTabSz="914400">
                        <a:tabLst>
                          <a:tab pos="901700" algn="l"/>
                        </a:tabLst>
                        <a:defRPr sz="3800" b="0">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solidFill>
                      <a:srgbClr val="C0609F"/>
                    </a:solidFill>
                  </a:tcPr>
                </a:tc>
                <a:extLst>
                  <a:ext uri="{0D108BD9-81ED-4DB2-BD59-A6C34878D82A}">
                    <a16:rowId xmlns:a16="http://schemas.microsoft.com/office/drawing/2014/main" val="10000"/>
                  </a:ext>
                </a:extLst>
              </a:tr>
              <a:tr h="1058306">
                <a:tc>
                  <a:txBody>
                    <a:bodyPr/>
                    <a:lstStyle/>
                    <a:p>
                      <a:pPr defTabSz="914400">
                        <a:tabLst>
                          <a:tab pos="901700" algn="l"/>
                        </a:tabLst>
                        <a:defRPr sz="3800" b="0">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extLst>
                  <a:ext uri="{0D108BD9-81ED-4DB2-BD59-A6C34878D82A}">
                    <a16:rowId xmlns:a16="http://schemas.microsoft.com/office/drawing/2014/main" val="10001"/>
                  </a:ext>
                </a:extLst>
              </a:tr>
              <a:tr h="1058306">
                <a:tc>
                  <a:txBody>
                    <a:bodyPr/>
                    <a:lstStyle/>
                    <a:p>
                      <a:pPr defTabSz="914400">
                        <a:tabLst>
                          <a:tab pos="901700" algn="l"/>
                        </a:tabLst>
                        <a:defRPr sz="3800" b="0">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12700">
                      <a:solidFill>
                        <a:srgbClr val="EBEBEB"/>
                      </a:solidFill>
                      <a:miter lim="400000"/>
                    </a:lnB>
                    <a:noFill/>
                  </a:tcPr>
                </a:tc>
                <a:extLst>
                  <a:ext uri="{0D108BD9-81ED-4DB2-BD59-A6C34878D82A}">
                    <a16:rowId xmlns:a16="http://schemas.microsoft.com/office/drawing/2014/main" val="10002"/>
                  </a:ext>
                </a:extLst>
              </a:tr>
              <a:tr h="1058306">
                <a:tc>
                  <a:txBody>
                    <a:bodyPr/>
                    <a:lstStyle/>
                    <a:p>
                      <a:pPr defTabSz="914400">
                        <a:tabLst>
                          <a:tab pos="901700" algn="l"/>
                        </a:tabLst>
                        <a:defRPr sz="3800" b="0">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635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635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635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635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63500">
                      <a:solidFill>
                        <a:srgbClr val="EBEBEB"/>
                      </a:solidFill>
                      <a:miter lim="400000"/>
                    </a:lnB>
                    <a:noFill/>
                  </a:tcPr>
                </a:tc>
                <a:tc>
                  <a:txBody>
                    <a:bodyPr/>
                    <a:lstStyle/>
                    <a:p>
                      <a:pPr defTabSz="914400">
                        <a:tabLst>
                          <a:tab pos="901700" algn="l"/>
                        </a:tabLst>
                        <a:defRPr sz="3200">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12700">
                      <a:solidFill>
                        <a:srgbClr val="EBEBEB"/>
                      </a:solidFill>
                      <a:miter lim="400000"/>
                    </a:lnT>
                    <a:lnB w="63500">
                      <a:solidFill>
                        <a:srgbClr val="EBEBEB"/>
                      </a:solidFill>
                      <a:miter lim="400000"/>
                    </a:lnB>
                    <a:noFill/>
                  </a:tcPr>
                </a:tc>
                <a:extLst>
                  <a:ext uri="{0D108BD9-81ED-4DB2-BD59-A6C34878D82A}">
                    <a16:rowId xmlns:a16="http://schemas.microsoft.com/office/drawing/2014/main" val="10003"/>
                  </a:ext>
                </a:extLst>
              </a:tr>
              <a:tr h="1058306">
                <a:tc>
                  <a:txBody>
                    <a:bodyPr/>
                    <a:lstStyle/>
                    <a:p>
                      <a:pPr defTabSz="914400">
                        <a:tabLst>
                          <a:tab pos="901700" algn="l"/>
                        </a:tabLst>
                        <a:defRPr sz="3800" b="0">
                          <a:solidFill>
                            <a:srgbClr val="FFFFFF"/>
                          </a:solidFill>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63500">
                      <a:solidFill>
                        <a:srgbClr val="EBEBEB"/>
                      </a:solidFill>
                      <a:miter lim="400000"/>
                    </a:lnT>
                    <a:lnB w="12700">
                      <a:solidFill>
                        <a:srgbClr val="EBEBEB"/>
                      </a:solidFill>
                      <a:miter lim="400000"/>
                    </a:lnB>
                    <a:solidFill>
                      <a:srgbClr val="FFFFFF">
                        <a:alpha val="15000"/>
                      </a:srgbClr>
                    </a:solidFill>
                  </a:tcPr>
                </a:tc>
                <a:tc>
                  <a:txBody>
                    <a:bodyPr/>
                    <a:lstStyle/>
                    <a:p>
                      <a:pPr defTabSz="914400">
                        <a:tabLst>
                          <a:tab pos="901700" algn="l"/>
                        </a:tabLst>
                        <a:defRPr sz="3800">
                          <a:solidFill>
                            <a:srgbClr val="FFFFFF"/>
                          </a:solidFill>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63500">
                      <a:solidFill>
                        <a:srgbClr val="EBEBEB"/>
                      </a:solidFill>
                      <a:miter lim="400000"/>
                    </a:lnT>
                    <a:lnB w="12700">
                      <a:solidFill>
                        <a:srgbClr val="EBEBEB"/>
                      </a:solidFill>
                      <a:miter lim="400000"/>
                    </a:lnB>
                    <a:solidFill>
                      <a:srgbClr val="FFFFFF">
                        <a:alpha val="15000"/>
                      </a:srgbClr>
                    </a:solidFill>
                  </a:tcPr>
                </a:tc>
                <a:tc>
                  <a:txBody>
                    <a:bodyPr/>
                    <a:lstStyle/>
                    <a:p>
                      <a:pPr defTabSz="914400">
                        <a:tabLst>
                          <a:tab pos="901700" algn="l"/>
                        </a:tabLst>
                        <a:defRPr sz="3800">
                          <a:solidFill>
                            <a:srgbClr val="FFFFFF"/>
                          </a:solidFill>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63500">
                      <a:solidFill>
                        <a:srgbClr val="EBEBEB"/>
                      </a:solidFill>
                      <a:miter lim="400000"/>
                    </a:lnT>
                    <a:lnB w="12700">
                      <a:solidFill>
                        <a:srgbClr val="EBEBEB"/>
                      </a:solidFill>
                      <a:miter lim="400000"/>
                    </a:lnB>
                    <a:solidFill>
                      <a:srgbClr val="FFFFFF">
                        <a:alpha val="15000"/>
                      </a:srgbClr>
                    </a:solidFill>
                  </a:tcPr>
                </a:tc>
                <a:tc>
                  <a:txBody>
                    <a:bodyPr/>
                    <a:lstStyle/>
                    <a:p>
                      <a:pPr defTabSz="914400">
                        <a:tabLst>
                          <a:tab pos="901700" algn="l"/>
                        </a:tabLst>
                        <a:defRPr sz="3800">
                          <a:solidFill>
                            <a:srgbClr val="FFFFFF"/>
                          </a:solidFill>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63500">
                      <a:solidFill>
                        <a:srgbClr val="EBEBEB"/>
                      </a:solidFill>
                      <a:miter lim="400000"/>
                    </a:lnT>
                    <a:lnB w="12700">
                      <a:solidFill>
                        <a:srgbClr val="EBEBEB"/>
                      </a:solidFill>
                      <a:miter lim="400000"/>
                    </a:lnB>
                    <a:solidFill>
                      <a:srgbClr val="FFFFFF">
                        <a:alpha val="15000"/>
                      </a:srgbClr>
                    </a:solidFill>
                  </a:tcPr>
                </a:tc>
                <a:tc>
                  <a:txBody>
                    <a:bodyPr/>
                    <a:lstStyle/>
                    <a:p>
                      <a:pPr defTabSz="914400">
                        <a:tabLst>
                          <a:tab pos="901700" algn="l"/>
                        </a:tabLst>
                        <a:defRPr sz="3800">
                          <a:solidFill>
                            <a:srgbClr val="FFFFFF"/>
                          </a:solidFill>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63500">
                      <a:solidFill>
                        <a:srgbClr val="EBEBEB"/>
                      </a:solidFill>
                      <a:miter lim="400000"/>
                    </a:lnT>
                    <a:lnB w="12700">
                      <a:solidFill>
                        <a:srgbClr val="EBEBEB"/>
                      </a:solidFill>
                      <a:miter lim="400000"/>
                    </a:lnB>
                    <a:solidFill>
                      <a:srgbClr val="FFFFFF">
                        <a:alpha val="15000"/>
                      </a:srgbClr>
                    </a:solidFill>
                  </a:tcPr>
                </a:tc>
                <a:tc>
                  <a:txBody>
                    <a:bodyPr/>
                    <a:lstStyle/>
                    <a:p>
                      <a:pPr defTabSz="914400">
                        <a:tabLst>
                          <a:tab pos="901700" algn="l"/>
                        </a:tabLst>
                        <a:defRPr sz="3800">
                          <a:solidFill>
                            <a:srgbClr val="FFFFFF"/>
                          </a:solidFill>
                          <a:effectLst>
                            <a:outerShdw blurRad="25400" dist="25400" dir="5400000" rotWithShape="0">
                              <a:srgbClr val="000000">
                                <a:alpha val="60000"/>
                              </a:srgbClr>
                            </a:outerShdw>
                          </a:effectLst>
                          <a:latin typeface="Gill Sans"/>
                          <a:ea typeface="Gill Sans"/>
                          <a:cs typeface="Gill Sans"/>
                        </a:defRPr>
                      </a:pPr>
                      <a:endParaRPr/>
                    </a:p>
                  </a:txBody>
                  <a:tcPr marL="63500" marR="63500" marT="63500" marB="63500" anchor="ctr" horzOverflow="overflow">
                    <a:lnL w="12700">
                      <a:solidFill>
                        <a:srgbClr val="EBEBEB"/>
                      </a:solidFill>
                      <a:miter lim="400000"/>
                    </a:lnL>
                    <a:lnR w="12700">
                      <a:solidFill>
                        <a:srgbClr val="EBEBEB"/>
                      </a:solidFill>
                      <a:miter lim="400000"/>
                    </a:lnR>
                    <a:lnT w="63500">
                      <a:solidFill>
                        <a:srgbClr val="EBEBEB"/>
                      </a:solidFill>
                      <a:miter lim="400000"/>
                    </a:lnT>
                    <a:lnB w="12700">
                      <a:solidFill>
                        <a:srgbClr val="EBEBEB"/>
                      </a:solidFill>
                      <a:miter lim="400000"/>
                    </a:lnB>
                    <a:solidFill>
                      <a:srgbClr val="FFFFFF">
                        <a:alpha val="15000"/>
                      </a:srgbClr>
                    </a:solidFill>
                  </a:tcPr>
                </a:tc>
                <a:extLst>
                  <a:ext uri="{0D108BD9-81ED-4DB2-BD59-A6C34878D82A}">
                    <a16:rowId xmlns:a16="http://schemas.microsoft.com/office/drawing/2014/main" val="10004"/>
                  </a:ext>
                </a:extLst>
              </a:tr>
            </a:tbl>
          </a:graphicData>
        </a:graphic>
      </p:graphicFrame>
      <p:sp>
        <p:nvSpPr>
          <p:cNvPr id="717" name="Purple Wonder"/>
          <p:cNvSpPr txBox="1">
            <a:spLocks noGrp="1"/>
          </p:cNvSpPr>
          <p:nvPr>
            <p:ph type="body" sz="quarter" idx="21"/>
          </p:nvPr>
        </p:nvSpPr>
        <p:spPr>
          <a:xfrm>
            <a:off x="8200707" y="1399147"/>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718" name="Sed ut perspiciatis unde omnis iste natus error sit voluptatem accusantium doloremque laudantium, totam rem aperiam, eaque ipsa quae ab illo inventore veritatis et quasi architecto beatae vitae dicta sunt explicabo."/>
          <p:cNvSpPr txBox="1">
            <a:spLocks noGrp="1"/>
          </p:cNvSpPr>
          <p:nvPr>
            <p:ph type="body" sz="quarter" idx="22"/>
          </p:nvPr>
        </p:nvSpPr>
        <p:spPr>
          <a:xfrm>
            <a:off x="5799413" y="3136955"/>
            <a:ext cx="12785174" cy="1238934"/>
          </a:xfrm>
          <a:prstGeom prst="rect">
            <a:avLst/>
          </a:prstGeom>
        </p:spPr>
        <p:txBody>
          <a:bodyPr>
            <a:spAutoFit/>
          </a:bodyPr>
          <a:lstStyle>
            <a:lvl1pPr marL="0" indent="0" algn="ctr">
              <a:lnSpc>
                <a:spcPts val="4800"/>
              </a:lnSpc>
              <a:spcBef>
                <a:spcPts val="0"/>
              </a:spcBef>
              <a:buSzTx/>
              <a:buNone/>
              <a:defRPr sz="2400">
                <a:solidFill>
                  <a:srgbClr val="FFFFFF"/>
                </a:solidFill>
                <a:latin typeface="+mn-lt"/>
                <a:ea typeface="+mn-ea"/>
                <a:cs typeface="+mn-cs"/>
                <a:sym typeface="Helvetica Neue Light"/>
              </a:defRPr>
            </a:lvl1pPr>
          </a:lstStyle>
          <a:p>
            <a:r>
              <a:t>Sed ut perspiciatis unde omnis iste natus error sit voluptatem accusantium doloremque laudantium, totam rem aperiam, eaque ipsa quae ab illo inventore veritatis et quasi architecto beatae vitae dicta sunt explicabo.</a:t>
            </a:r>
          </a:p>
        </p:txBody>
      </p:sp>
      <p:sp>
        <p:nvSpPr>
          <p:cNvPr id="719" name="Shape"/>
          <p:cNvSpPr>
            <a:spLocks noGrp="1"/>
          </p:cNvSpPr>
          <p:nvPr>
            <p:ph type="body" sz="quarter" idx="23"/>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720" name="Shape"/>
          <p:cNvSpPr>
            <a:spLocks noGrp="1"/>
          </p:cNvSpPr>
          <p:nvPr>
            <p:ph type="body" sz="quarter" idx="24"/>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721" name="&gt;"/>
          <p:cNvSpPr txBox="1">
            <a:spLocks noGrp="1"/>
          </p:cNvSpPr>
          <p:nvPr>
            <p:ph type="body" sz="quarter" idx="25"/>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722" name="&lt;"/>
          <p:cNvSpPr txBox="1">
            <a:spLocks noGrp="1"/>
          </p:cNvSpPr>
          <p:nvPr>
            <p:ph type="body" sz="quarter" idx="26"/>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723" name="next">
            <a:hlinkClick r:id="" action="ppaction://hlinkshowjump?jump=nextslide"/>
          </p:cNvPr>
          <p:cNvSpPr txBox="1">
            <a:spLocks noGrp="1"/>
          </p:cNvSpPr>
          <p:nvPr>
            <p:ph type="body" sz="quarter" idx="27"/>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724" name="previous">
            <a:hlinkClick r:id="" action="ppaction://hlinkshowjump?jump=previousslide"/>
          </p:cNvPr>
          <p:cNvSpPr txBox="1">
            <a:spLocks noGrp="1"/>
          </p:cNvSpPr>
          <p:nvPr>
            <p:ph type="body" sz="quarter" idx="28"/>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7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Line Chart">
    <p:spTree>
      <p:nvGrpSpPr>
        <p:cNvPr id="1" name=""/>
        <p:cNvGrpSpPr/>
        <p:nvPr/>
      </p:nvGrpSpPr>
      <p:grpSpPr>
        <a:xfrm>
          <a:off x="0" y="0"/>
          <a:ext cx="0" cy="0"/>
          <a:chOff x="0" y="0"/>
          <a:chExt cx="0" cy="0"/>
        </a:xfrm>
      </p:grpSpPr>
      <p:graphicFrame>
        <p:nvGraphicFramePr>
          <p:cNvPr id="732" name="2D Line Chart"/>
          <p:cNvGraphicFramePr/>
          <p:nvPr/>
        </p:nvGraphicFramePr>
        <p:xfrm>
          <a:off x="4294122" y="4730944"/>
          <a:ext cx="9820738" cy="5868207"/>
        </p:xfrm>
        <a:graphic>
          <a:graphicData uri="http://schemas.openxmlformats.org/drawingml/2006/chart">
            <c:chart xmlns:c="http://schemas.openxmlformats.org/drawingml/2006/chart" xmlns:r="http://schemas.openxmlformats.org/officeDocument/2006/relationships" r:id="rId2"/>
          </a:graphicData>
        </a:graphic>
      </p:graphicFrame>
      <p:grpSp>
        <p:nvGrpSpPr>
          <p:cNvPr id="737" name="Group"/>
          <p:cNvGrpSpPr/>
          <p:nvPr/>
        </p:nvGrpSpPr>
        <p:grpSpPr>
          <a:xfrm>
            <a:off x="13852921" y="4518421"/>
            <a:ext cx="6197208" cy="6197208"/>
            <a:chOff x="0" y="0"/>
            <a:chExt cx="6197206" cy="6197206"/>
          </a:xfrm>
        </p:grpSpPr>
        <p:sp>
          <p:nvSpPr>
            <p:cNvPr id="733" name="Square"/>
            <p:cNvSpPr/>
            <p:nvPr/>
          </p:nvSpPr>
          <p:spPr>
            <a:xfrm>
              <a:off x="3217780" y="0"/>
              <a:ext cx="2979427" cy="2979426"/>
            </a:xfrm>
            <a:prstGeom prst="rect">
              <a:avLst/>
            </a:prstGeom>
            <a:solidFill>
              <a:srgbClr val="1FAEAC"/>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4" name="Square"/>
            <p:cNvSpPr/>
            <p:nvPr/>
          </p:nvSpPr>
          <p:spPr>
            <a:xfrm>
              <a:off x="3217780" y="3217780"/>
              <a:ext cx="2979427" cy="2979427"/>
            </a:xfrm>
            <a:prstGeom prst="rect">
              <a:avLst/>
            </a:prstGeom>
            <a:solidFill>
              <a:srgbClr val="8283CE"/>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5" name="Square"/>
            <p:cNvSpPr/>
            <p:nvPr/>
          </p:nvSpPr>
          <p:spPr>
            <a:xfrm>
              <a:off x="0" y="0"/>
              <a:ext cx="2979426" cy="2979426"/>
            </a:xfrm>
            <a:prstGeom prst="rect">
              <a:avLst/>
            </a:prstGeom>
            <a:solidFill>
              <a:srgbClr val="BE629F"/>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36" name="Square"/>
            <p:cNvSpPr/>
            <p:nvPr/>
          </p:nvSpPr>
          <p:spPr>
            <a:xfrm>
              <a:off x="0" y="3217780"/>
              <a:ext cx="2979426" cy="2979427"/>
            </a:xfrm>
            <a:prstGeom prst="rect">
              <a:avLst/>
            </a:prstGeom>
            <a:solidFill>
              <a:srgbClr val="5C7BC7"/>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38" name="Perspiciatis"/>
          <p:cNvSpPr txBox="1">
            <a:spLocks noGrp="1"/>
          </p:cNvSpPr>
          <p:nvPr>
            <p:ph type="body" sz="quarter" idx="21"/>
          </p:nvPr>
        </p:nvSpPr>
        <p:spPr>
          <a:xfrm>
            <a:off x="14090842" y="4962525"/>
            <a:ext cx="2518173"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39" name="Sed perspiciatis unde omnis iste natus error sit volua doloremque"/>
          <p:cNvSpPr txBox="1">
            <a:spLocks noGrp="1"/>
          </p:cNvSpPr>
          <p:nvPr>
            <p:ph type="body" sz="quarter" idx="22"/>
          </p:nvPr>
        </p:nvSpPr>
        <p:spPr>
          <a:xfrm>
            <a:off x="14156531" y="5551174"/>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40" name="Perspiciatis"/>
          <p:cNvSpPr txBox="1">
            <a:spLocks noGrp="1"/>
          </p:cNvSpPr>
          <p:nvPr>
            <p:ph type="body" sz="quarter" idx="23"/>
          </p:nvPr>
        </p:nvSpPr>
        <p:spPr>
          <a:xfrm>
            <a:off x="17323389" y="4962525"/>
            <a:ext cx="2518172"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41" name="Sed perspiciatis unde omnis iste natus error sit volua doloremque"/>
          <p:cNvSpPr txBox="1">
            <a:spLocks noGrp="1"/>
          </p:cNvSpPr>
          <p:nvPr>
            <p:ph type="body" sz="quarter" idx="24"/>
          </p:nvPr>
        </p:nvSpPr>
        <p:spPr>
          <a:xfrm>
            <a:off x="17389078" y="5551174"/>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42" name="Perspiciatis"/>
          <p:cNvSpPr txBox="1">
            <a:spLocks noGrp="1"/>
          </p:cNvSpPr>
          <p:nvPr>
            <p:ph type="body" sz="quarter" idx="25"/>
          </p:nvPr>
        </p:nvSpPr>
        <p:spPr>
          <a:xfrm>
            <a:off x="14090842" y="8230790"/>
            <a:ext cx="2518173"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43" name="Sed perspiciatis unde omnis iste natus error sit volua doloremque"/>
          <p:cNvSpPr txBox="1">
            <a:spLocks noGrp="1"/>
          </p:cNvSpPr>
          <p:nvPr>
            <p:ph type="body" sz="quarter" idx="26"/>
          </p:nvPr>
        </p:nvSpPr>
        <p:spPr>
          <a:xfrm>
            <a:off x="14156531" y="8819439"/>
            <a:ext cx="2393157" cy="1506372"/>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44" name="Perspiciatis"/>
          <p:cNvSpPr txBox="1">
            <a:spLocks noGrp="1"/>
          </p:cNvSpPr>
          <p:nvPr>
            <p:ph type="body" sz="quarter" idx="27"/>
          </p:nvPr>
        </p:nvSpPr>
        <p:spPr>
          <a:xfrm>
            <a:off x="17323389" y="8266509"/>
            <a:ext cx="2518172"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45" name="Sed perspiciatis unde omnis iste natus error sit volua doloremque"/>
          <p:cNvSpPr txBox="1">
            <a:spLocks noGrp="1"/>
          </p:cNvSpPr>
          <p:nvPr>
            <p:ph type="body" sz="quarter" idx="28"/>
          </p:nvPr>
        </p:nvSpPr>
        <p:spPr>
          <a:xfrm>
            <a:off x="17389078" y="8855158"/>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46" name="Purple Wonder"/>
          <p:cNvSpPr txBox="1">
            <a:spLocks noGrp="1"/>
          </p:cNvSpPr>
          <p:nvPr>
            <p:ph type="body" sz="quarter" idx="29"/>
          </p:nvPr>
        </p:nvSpPr>
        <p:spPr>
          <a:xfrm>
            <a:off x="4591443" y="2137335"/>
            <a:ext cx="7982586" cy="1642737"/>
          </a:xfrm>
          <a:prstGeom prst="rect">
            <a:avLst/>
          </a:prstGeom>
        </p:spPr>
        <p:txBody>
          <a:bodyPr wrap="none">
            <a:spAutoFit/>
          </a:bodyPr>
          <a:lstStyle>
            <a:lvl1pPr marL="0" indent="0">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747" name="Shape"/>
          <p:cNvSpPr>
            <a:spLocks noGrp="1"/>
          </p:cNvSpPr>
          <p:nvPr>
            <p:ph type="body" sz="quarter" idx="30"/>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748" name="Shape"/>
          <p:cNvSpPr>
            <a:spLocks noGrp="1"/>
          </p:cNvSpPr>
          <p:nvPr>
            <p:ph type="body" sz="quarter" idx="31"/>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749" name="&gt;"/>
          <p:cNvSpPr txBox="1">
            <a:spLocks noGrp="1"/>
          </p:cNvSpPr>
          <p:nvPr>
            <p:ph type="body" sz="quarter" idx="32"/>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750" name="&lt;"/>
          <p:cNvSpPr txBox="1">
            <a:spLocks noGrp="1"/>
          </p:cNvSpPr>
          <p:nvPr>
            <p:ph type="body" sz="quarter" idx="33"/>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751" name="next">
            <a:hlinkClick r:id="" action="ppaction://hlinkshowjump?jump=nextslide"/>
          </p:cNvPr>
          <p:cNvSpPr txBox="1">
            <a:spLocks noGrp="1"/>
          </p:cNvSpPr>
          <p:nvPr>
            <p:ph type="body" sz="quarter" idx="34"/>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752" name="previous">
            <a:hlinkClick r:id="" action="ppaction://hlinkshowjump?jump=previousslide"/>
          </p:cNvPr>
          <p:cNvSpPr txBox="1">
            <a:spLocks noGrp="1"/>
          </p:cNvSpPr>
          <p:nvPr>
            <p:ph type="body" sz="quarter" idx="35"/>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7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Line Chart">
    <p:spTree>
      <p:nvGrpSpPr>
        <p:cNvPr id="1" name=""/>
        <p:cNvGrpSpPr/>
        <p:nvPr/>
      </p:nvGrpSpPr>
      <p:grpSpPr>
        <a:xfrm>
          <a:off x="0" y="0"/>
          <a:ext cx="0" cy="0"/>
          <a:chOff x="0" y="0"/>
          <a:chExt cx="0" cy="0"/>
        </a:xfrm>
      </p:grpSpPr>
      <p:graphicFrame>
        <p:nvGraphicFramePr>
          <p:cNvPr id="760" name="2D Line Chart"/>
          <p:cNvGraphicFramePr/>
          <p:nvPr/>
        </p:nvGraphicFramePr>
        <p:xfrm>
          <a:off x="4294122" y="4730944"/>
          <a:ext cx="9820738" cy="5868207"/>
        </p:xfrm>
        <a:graphic>
          <a:graphicData uri="http://schemas.openxmlformats.org/drawingml/2006/chart">
            <c:chart xmlns:c="http://schemas.openxmlformats.org/drawingml/2006/chart" xmlns:r="http://schemas.openxmlformats.org/officeDocument/2006/relationships" r:id="rId2"/>
          </a:graphicData>
        </a:graphic>
      </p:graphicFrame>
      <p:grpSp>
        <p:nvGrpSpPr>
          <p:cNvPr id="765" name="Group"/>
          <p:cNvGrpSpPr/>
          <p:nvPr/>
        </p:nvGrpSpPr>
        <p:grpSpPr>
          <a:xfrm>
            <a:off x="13852921" y="4518421"/>
            <a:ext cx="6197208" cy="6197208"/>
            <a:chOff x="0" y="0"/>
            <a:chExt cx="6197206" cy="6197206"/>
          </a:xfrm>
        </p:grpSpPr>
        <p:sp>
          <p:nvSpPr>
            <p:cNvPr id="761" name="Square"/>
            <p:cNvSpPr/>
            <p:nvPr/>
          </p:nvSpPr>
          <p:spPr>
            <a:xfrm>
              <a:off x="3217780" y="0"/>
              <a:ext cx="2979427" cy="2979426"/>
            </a:xfrm>
            <a:prstGeom prst="rect">
              <a:avLst/>
            </a:prstGeom>
            <a:solidFill>
              <a:srgbClr val="1FAEAC"/>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2" name="Square"/>
            <p:cNvSpPr/>
            <p:nvPr/>
          </p:nvSpPr>
          <p:spPr>
            <a:xfrm>
              <a:off x="3217780" y="3217780"/>
              <a:ext cx="2979427" cy="2979427"/>
            </a:xfrm>
            <a:prstGeom prst="rect">
              <a:avLst/>
            </a:prstGeom>
            <a:solidFill>
              <a:srgbClr val="8283CE"/>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3" name="Square"/>
            <p:cNvSpPr/>
            <p:nvPr/>
          </p:nvSpPr>
          <p:spPr>
            <a:xfrm>
              <a:off x="0" y="0"/>
              <a:ext cx="2979426" cy="2979426"/>
            </a:xfrm>
            <a:prstGeom prst="rect">
              <a:avLst/>
            </a:prstGeom>
            <a:solidFill>
              <a:srgbClr val="BE629F"/>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64" name="Square"/>
            <p:cNvSpPr/>
            <p:nvPr/>
          </p:nvSpPr>
          <p:spPr>
            <a:xfrm>
              <a:off x="0" y="3217780"/>
              <a:ext cx="2979426" cy="2979427"/>
            </a:xfrm>
            <a:prstGeom prst="rect">
              <a:avLst/>
            </a:prstGeom>
            <a:solidFill>
              <a:srgbClr val="5C7BC7"/>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66" name="Perspiciatis"/>
          <p:cNvSpPr txBox="1">
            <a:spLocks noGrp="1"/>
          </p:cNvSpPr>
          <p:nvPr>
            <p:ph type="body" sz="quarter" idx="21"/>
          </p:nvPr>
        </p:nvSpPr>
        <p:spPr>
          <a:xfrm>
            <a:off x="14090842" y="4962525"/>
            <a:ext cx="2518173"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67" name="Sed perspiciatis unde omnis iste natus error sit volua doloremque"/>
          <p:cNvSpPr txBox="1">
            <a:spLocks noGrp="1"/>
          </p:cNvSpPr>
          <p:nvPr>
            <p:ph type="body" sz="quarter" idx="22"/>
          </p:nvPr>
        </p:nvSpPr>
        <p:spPr>
          <a:xfrm>
            <a:off x="14156531" y="5551174"/>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68" name="Perspiciatis"/>
          <p:cNvSpPr txBox="1">
            <a:spLocks noGrp="1"/>
          </p:cNvSpPr>
          <p:nvPr>
            <p:ph type="body" sz="quarter" idx="23"/>
          </p:nvPr>
        </p:nvSpPr>
        <p:spPr>
          <a:xfrm>
            <a:off x="17323389" y="4962525"/>
            <a:ext cx="2518172"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69" name="Sed perspiciatis unde omnis iste natus error sit volua doloremque"/>
          <p:cNvSpPr txBox="1">
            <a:spLocks noGrp="1"/>
          </p:cNvSpPr>
          <p:nvPr>
            <p:ph type="body" sz="quarter" idx="24"/>
          </p:nvPr>
        </p:nvSpPr>
        <p:spPr>
          <a:xfrm>
            <a:off x="17389078" y="5551174"/>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70" name="Perspiciatis"/>
          <p:cNvSpPr txBox="1">
            <a:spLocks noGrp="1"/>
          </p:cNvSpPr>
          <p:nvPr>
            <p:ph type="body" sz="quarter" idx="25"/>
          </p:nvPr>
        </p:nvSpPr>
        <p:spPr>
          <a:xfrm>
            <a:off x="14090842" y="8230790"/>
            <a:ext cx="2518173"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71" name="Sed perspiciatis unde omnis iste natus error sit volua doloremque"/>
          <p:cNvSpPr txBox="1">
            <a:spLocks noGrp="1"/>
          </p:cNvSpPr>
          <p:nvPr>
            <p:ph type="body" sz="quarter" idx="26"/>
          </p:nvPr>
        </p:nvSpPr>
        <p:spPr>
          <a:xfrm>
            <a:off x="14156531" y="8819439"/>
            <a:ext cx="2393157" cy="1506372"/>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72" name="Perspiciatis"/>
          <p:cNvSpPr txBox="1">
            <a:spLocks noGrp="1"/>
          </p:cNvSpPr>
          <p:nvPr>
            <p:ph type="body" sz="quarter" idx="27"/>
          </p:nvPr>
        </p:nvSpPr>
        <p:spPr>
          <a:xfrm>
            <a:off x="17323389" y="8266509"/>
            <a:ext cx="2518172"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73" name="Sed perspiciatis unde omnis iste natus error sit volua doloremque"/>
          <p:cNvSpPr txBox="1">
            <a:spLocks noGrp="1"/>
          </p:cNvSpPr>
          <p:nvPr>
            <p:ph type="body" sz="quarter" idx="28"/>
          </p:nvPr>
        </p:nvSpPr>
        <p:spPr>
          <a:xfrm>
            <a:off x="17389078" y="8855158"/>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74" name="Purple Wonder"/>
          <p:cNvSpPr txBox="1">
            <a:spLocks noGrp="1"/>
          </p:cNvSpPr>
          <p:nvPr>
            <p:ph type="body" sz="quarter" idx="29"/>
          </p:nvPr>
        </p:nvSpPr>
        <p:spPr>
          <a:xfrm>
            <a:off x="4591443" y="2137335"/>
            <a:ext cx="7982586" cy="1642737"/>
          </a:xfrm>
          <a:prstGeom prst="rect">
            <a:avLst/>
          </a:prstGeom>
        </p:spPr>
        <p:txBody>
          <a:bodyPr wrap="none">
            <a:spAutoFit/>
          </a:bodyPr>
          <a:lstStyle>
            <a:lvl1pPr marL="0" indent="0">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775" name="Shape"/>
          <p:cNvSpPr>
            <a:spLocks noGrp="1"/>
          </p:cNvSpPr>
          <p:nvPr>
            <p:ph type="body" sz="quarter" idx="30"/>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776" name="Shape"/>
          <p:cNvSpPr>
            <a:spLocks noGrp="1"/>
          </p:cNvSpPr>
          <p:nvPr>
            <p:ph type="body" sz="quarter" idx="31"/>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777" name="&gt;"/>
          <p:cNvSpPr txBox="1">
            <a:spLocks noGrp="1"/>
          </p:cNvSpPr>
          <p:nvPr>
            <p:ph type="body" sz="quarter" idx="32"/>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778" name="&lt;"/>
          <p:cNvSpPr txBox="1">
            <a:spLocks noGrp="1"/>
          </p:cNvSpPr>
          <p:nvPr>
            <p:ph type="body" sz="quarter" idx="33"/>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779" name="next">
            <a:hlinkClick r:id="" action="ppaction://hlinkshowjump?jump=nextslide"/>
          </p:cNvPr>
          <p:cNvSpPr txBox="1">
            <a:spLocks noGrp="1"/>
          </p:cNvSpPr>
          <p:nvPr>
            <p:ph type="body" sz="quarter" idx="34"/>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780" name="previous">
            <a:hlinkClick r:id="" action="ppaction://hlinkshowjump?jump=previousslide"/>
          </p:cNvPr>
          <p:cNvSpPr txBox="1">
            <a:spLocks noGrp="1"/>
          </p:cNvSpPr>
          <p:nvPr>
            <p:ph type="body" sz="quarter" idx="35"/>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7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Line Chart">
    <p:spTree>
      <p:nvGrpSpPr>
        <p:cNvPr id="1" name=""/>
        <p:cNvGrpSpPr/>
        <p:nvPr/>
      </p:nvGrpSpPr>
      <p:grpSpPr>
        <a:xfrm>
          <a:off x="0" y="0"/>
          <a:ext cx="0" cy="0"/>
          <a:chOff x="0" y="0"/>
          <a:chExt cx="0" cy="0"/>
        </a:xfrm>
      </p:grpSpPr>
      <p:graphicFrame>
        <p:nvGraphicFramePr>
          <p:cNvPr id="788" name="2D Line Chart"/>
          <p:cNvGraphicFramePr/>
          <p:nvPr/>
        </p:nvGraphicFramePr>
        <p:xfrm>
          <a:off x="4294122" y="4730944"/>
          <a:ext cx="9820738" cy="5868207"/>
        </p:xfrm>
        <a:graphic>
          <a:graphicData uri="http://schemas.openxmlformats.org/drawingml/2006/chart">
            <c:chart xmlns:c="http://schemas.openxmlformats.org/drawingml/2006/chart" xmlns:r="http://schemas.openxmlformats.org/officeDocument/2006/relationships" r:id="rId2"/>
          </a:graphicData>
        </a:graphic>
      </p:graphicFrame>
      <p:grpSp>
        <p:nvGrpSpPr>
          <p:cNvPr id="793" name="Group"/>
          <p:cNvGrpSpPr/>
          <p:nvPr/>
        </p:nvGrpSpPr>
        <p:grpSpPr>
          <a:xfrm>
            <a:off x="13852921" y="4518421"/>
            <a:ext cx="6197208" cy="6197208"/>
            <a:chOff x="0" y="0"/>
            <a:chExt cx="6197206" cy="6197206"/>
          </a:xfrm>
        </p:grpSpPr>
        <p:sp>
          <p:nvSpPr>
            <p:cNvPr id="789" name="Square"/>
            <p:cNvSpPr/>
            <p:nvPr/>
          </p:nvSpPr>
          <p:spPr>
            <a:xfrm>
              <a:off x="3217780" y="0"/>
              <a:ext cx="2979427" cy="2979426"/>
            </a:xfrm>
            <a:prstGeom prst="rect">
              <a:avLst/>
            </a:prstGeom>
            <a:solidFill>
              <a:srgbClr val="1FAEAC"/>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0" name="Square"/>
            <p:cNvSpPr/>
            <p:nvPr/>
          </p:nvSpPr>
          <p:spPr>
            <a:xfrm>
              <a:off x="3217780" y="3217780"/>
              <a:ext cx="2979427" cy="2979427"/>
            </a:xfrm>
            <a:prstGeom prst="rect">
              <a:avLst/>
            </a:prstGeom>
            <a:solidFill>
              <a:srgbClr val="8283CE"/>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1" name="Square"/>
            <p:cNvSpPr/>
            <p:nvPr/>
          </p:nvSpPr>
          <p:spPr>
            <a:xfrm>
              <a:off x="0" y="0"/>
              <a:ext cx="2979426" cy="2979426"/>
            </a:xfrm>
            <a:prstGeom prst="rect">
              <a:avLst/>
            </a:prstGeom>
            <a:solidFill>
              <a:srgbClr val="BE629F"/>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792" name="Square"/>
            <p:cNvSpPr/>
            <p:nvPr/>
          </p:nvSpPr>
          <p:spPr>
            <a:xfrm>
              <a:off x="0" y="3217780"/>
              <a:ext cx="2979426" cy="2979427"/>
            </a:xfrm>
            <a:prstGeom prst="rect">
              <a:avLst/>
            </a:prstGeom>
            <a:solidFill>
              <a:srgbClr val="5C7BC7"/>
            </a:solidFill>
            <a:ln w="12700" cap="flat">
              <a:noFill/>
              <a:miter lim="400000"/>
            </a:ln>
            <a:effectLst/>
          </p:spPr>
          <p:txBody>
            <a:bodyPr wrap="square" lIns="71437" tIns="71437" rIns="71437" bIns="71437" numCol="1" anchor="ctr">
              <a:noAutofit/>
            </a:bodyP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sp>
        <p:nvSpPr>
          <p:cNvPr id="794" name="Perspiciatis"/>
          <p:cNvSpPr txBox="1">
            <a:spLocks noGrp="1"/>
          </p:cNvSpPr>
          <p:nvPr>
            <p:ph type="body" sz="quarter" idx="21"/>
          </p:nvPr>
        </p:nvSpPr>
        <p:spPr>
          <a:xfrm>
            <a:off x="14090842" y="4962525"/>
            <a:ext cx="2518173"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95" name="Sed perspiciatis unde omnis iste natus error sit volua doloremque"/>
          <p:cNvSpPr txBox="1">
            <a:spLocks noGrp="1"/>
          </p:cNvSpPr>
          <p:nvPr>
            <p:ph type="body" sz="quarter" idx="22"/>
          </p:nvPr>
        </p:nvSpPr>
        <p:spPr>
          <a:xfrm>
            <a:off x="14156531" y="5551174"/>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96" name="Perspiciatis"/>
          <p:cNvSpPr txBox="1">
            <a:spLocks noGrp="1"/>
          </p:cNvSpPr>
          <p:nvPr>
            <p:ph type="body" sz="quarter" idx="23"/>
          </p:nvPr>
        </p:nvSpPr>
        <p:spPr>
          <a:xfrm>
            <a:off x="17323389" y="4962525"/>
            <a:ext cx="2518172"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97" name="Sed perspiciatis unde omnis iste natus error sit volua doloremque"/>
          <p:cNvSpPr txBox="1">
            <a:spLocks noGrp="1"/>
          </p:cNvSpPr>
          <p:nvPr>
            <p:ph type="body" sz="quarter" idx="24"/>
          </p:nvPr>
        </p:nvSpPr>
        <p:spPr>
          <a:xfrm>
            <a:off x="17389078" y="5551174"/>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798" name="Perspiciatis"/>
          <p:cNvSpPr txBox="1">
            <a:spLocks noGrp="1"/>
          </p:cNvSpPr>
          <p:nvPr>
            <p:ph type="body" sz="quarter" idx="25"/>
          </p:nvPr>
        </p:nvSpPr>
        <p:spPr>
          <a:xfrm>
            <a:off x="14090842" y="8230790"/>
            <a:ext cx="2518173"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799" name="Sed perspiciatis unde omnis iste natus error sit volua doloremque"/>
          <p:cNvSpPr txBox="1">
            <a:spLocks noGrp="1"/>
          </p:cNvSpPr>
          <p:nvPr>
            <p:ph type="body" sz="quarter" idx="26"/>
          </p:nvPr>
        </p:nvSpPr>
        <p:spPr>
          <a:xfrm>
            <a:off x="14156531" y="8819439"/>
            <a:ext cx="2393157" cy="1506372"/>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800" name="Perspiciatis"/>
          <p:cNvSpPr txBox="1">
            <a:spLocks noGrp="1"/>
          </p:cNvSpPr>
          <p:nvPr>
            <p:ph type="body" sz="quarter" idx="27"/>
          </p:nvPr>
        </p:nvSpPr>
        <p:spPr>
          <a:xfrm>
            <a:off x="17323389" y="8266509"/>
            <a:ext cx="2518172" cy="647701"/>
          </a:xfrm>
          <a:prstGeom prst="rect">
            <a:avLst/>
          </a:prstGeom>
        </p:spPr>
        <p:txBody>
          <a:bodyPr>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a:t>
            </a:r>
          </a:p>
        </p:txBody>
      </p:sp>
      <p:sp>
        <p:nvSpPr>
          <p:cNvPr id="801" name="Sed perspiciatis unde omnis iste natus error sit volua doloremque"/>
          <p:cNvSpPr txBox="1">
            <a:spLocks noGrp="1"/>
          </p:cNvSpPr>
          <p:nvPr>
            <p:ph type="body" sz="quarter" idx="28"/>
          </p:nvPr>
        </p:nvSpPr>
        <p:spPr>
          <a:xfrm>
            <a:off x="17389078" y="8855158"/>
            <a:ext cx="2393157" cy="15063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perspiciatis unde omnis iste natus error sit volua doloremque</a:t>
            </a:r>
          </a:p>
        </p:txBody>
      </p:sp>
      <p:sp>
        <p:nvSpPr>
          <p:cNvPr id="802" name="Purple Wonder"/>
          <p:cNvSpPr txBox="1">
            <a:spLocks noGrp="1"/>
          </p:cNvSpPr>
          <p:nvPr>
            <p:ph type="body" sz="quarter" idx="29"/>
          </p:nvPr>
        </p:nvSpPr>
        <p:spPr>
          <a:xfrm>
            <a:off x="4591443" y="2137335"/>
            <a:ext cx="7982586" cy="1642737"/>
          </a:xfrm>
          <a:prstGeom prst="rect">
            <a:avLst/>
          </a:prstGeom>
        </p:spPr>
        <p:txBody>
          <a:bodyPr wrap="none">
            <a:spAutoFit/>
          </a:bodyPr>
          <a:lstStyle>
            <a:lvl1pPr marL="0" indent="0">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803" name="Shape"/>
          <p:cNvSpPr>
            <a:spLocks noGrp="1"/>
          </p:cNvSpPr>
          <p:nvPr>
            <p:ph type="body" sz="quarter" idx="30"/>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804" name="Shape"/>
          <p:cNvSpPr>
            <a:spLocks noGrp="1"/>
          </p:cNvSpPr>
          <p:nvPr>
            <p:ph type="body" sz="quarter" idx="31"/>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805" name="&gt;"/>
          <p:cNvSpPr txBox="1">
            <a:spLocks noGrp="1"/>
          </p:cNvSpPr>
          <p:nvPr>
            <p:ph type="body" sz="quarter" idx="32"/>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806" name="&lt;"/>
          <p:cNvSpPr txBox="1">
            <a:spLocks noGrp="1"/>
          </p:cNvSpPr>
          <p:nvPr>
            <p:ph type="body" sz="quarter" idx="33"/>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807" name="next">
            <a:hlinkClick r:id="" action="ppaction://hlinkshowjump?jump=nextslide"/>
          </p:cNvPr>
          <p:cNvSpPr txBox="1">
            <a:spLocks noGrp="1"/>
          </p:cNvSpPr>
          <p:nvPr>
            <p:ph type="body" sz="quarter" idx="34"/>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808" name="previous">
            <a:hlinkClick r:id="" action="ppaction://hlinkshowjump?jump=previousslide"/>
          </p:cNvPr>
          <p:cNvSpPr txBox="1">
            <a:spLocks noGrp="1"/>
          </p:cNvSpPr>
          <p:nvPr>
            <p:ph type="body" sz="quarter" idx="35"/>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80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ummary">
    <p:spTree>
      <p:nvGrpSpPr>
        <p:cNvPr id="1" name=""/>
        <p:cNvGrpSpPr/>
        <p:nvPr/>
      </p:nvGrpSpPr>
      <p:grpSpPr>
        <a:xfrm>
          <a:off x="0" y="0"/>
          <a:ext cx="0" cy="0"/>
          <a:chOff x="0" y="0"/>
          <a:chExt cx="0" cy="0"/>
        </a:xfrm>
      </p:grpSpPr>
      <p:grpSp>
        <p:nvGrpSpPr>
          <p:cNvPr id="44" name="Group"/>
          <p:cNvGrpSpPr/>
          <p:nvPr/>
        </p:nvGrpSpPr>
        <p:grpSpPr>
          <a:xfrm>
            <a:off x="11301193" y="1204879"/>
            <a:ext cx="1785938" cy="2035971"/>
            <a:chOff x="0" y="0"/>
            <a:chExt cx="1785936" cy="2035969"/>
          </a:xfrm>
        </p:grpSpPr>
        <p:sp>
          <p:nvSpPr>
            <p:cNvPr id="41" name="Shape"/>
            <p:cNvSpPr/>
            <p:nvPr/>
          </p:nvSpPr>
          <p:spPr>
            <a:xfrm>
              <a:off x="0" y="160755"/>
              <a:ext cx="1383473" cy="1875215"/>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42" name="Shape"/>
            <p:cNvSpPr/>
            <p:nvPr/>
          </p:nvSpPr>
          <p:spPr>
            <a:xfrm>
              <a:off x="287355" y="0"/>
              <a:ext cx="1311843" cy="2029338"/>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sp>
          <p:nvSpPr>
            <p:cNvPr id="43" name="Shape"/>
            <p:cNvSpPr/>
            <p:nvPr/>
          </p:nvSpPr>
          <p:spPr>
            <a:xfrm flipH="1">
              <a:off x="477925" y="350810"/>
              <a:ext cx="1308012" cy="1596467"/>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a:ln w="12700" cap="flat">
              <a:noFill/>
              <a:miter lim="400000"/>
            </a:ln>
            <a:effectLst/>
          </p:spPr>
          <p:txBody>
            <a:bodyPr wrap="square" lIns="71437" tIns="71437" rIns="71437" bIns="71437" numCol="1" anchor="ctr">
              <a:noAutofit/>
            </a:bodyPr>
            <a:lstStyle/>
            <a:p>
              <a:pPr>
                <a:defRPr>
                  <a:solidFill>
                    <a:srgbClr val="000000"/>
                  </a:solidFill>
                  <a:latin typeface="Gill Sans"/>
                  <a:ea typeface="Gill Sans"/>
                  <a:cs typeface="Gill Sans"/>
                  <a:sym typeface="Gill Sans"/>
                </a:defRPr>
              </a:pPr>
              <a:endParaRPr/>
            </a:p>
          </p:txBody>
        </p:sp>
      </p:grpSp>
      <p:sp>
        <p:nvSpPr>
          <p:cNvPr id="45" name="Table of Contents"/>
          <p:cNvSpPr txBox="1">
            <a:spLocks noGrp="1"/>
          </p:cNvSpPr>
          <p:nvPr>
            <p:ph type="body" sz="quarter" idx="21"/>
          </p:nvPr>
        </p:nvSpPr>
        <p:spPr>
          <a:xfrm>
            <a:off x="7950450" y="3518296"/>
            <a:ext cx="8485106" cy="1500189"/>
          </a:xfrm>
          <a:prstGeom prst="rect">
            <a:avLst/>
          </a:prstGeom>
        </p:spPr>
        <p:txBody>
          <a:bodyPr wrap="none">
            <a:spAutoFit/>
          </a:bodyPr>
          <a:lstStyle>
            <a:lvl1pPr marL="0" indent="0" algn="ctr">
              <a:spcBef>
                <a:spcPts val="0"/>
              </a:spcBef>
              <a:buSzTx/>
              <a:buNone/>
              <a:defRPr sz="9000">
                <a:solidFill>
                  <a:srgbClr val="EBEBEB"/>
                </a:solidFill>
                <a:latin typeface="+mj-lt"/>
                <a:ea typeface="+mj-ea"/>
                <a:cs typeface="+mj-cs"/>
                <a:sym typeface="Helvetica Neue Thin"/>
              </a:defRPr>
            </a:lvl1pPr>
          </a:lstStyle>
          <a:p>
            <a:r>
              <a:t>Table of Contents</a:t>
            </a:r>
          </a:p>
        </p:txBody>
      </p:sp>
      <p:sp>
        <p:nvSpPr>
          <p:cNvPr id="46" name="Square"/>
          <p:cNvSpPr/>
          <p:nvPr/>
        </p:nvSpPr>
        <p:spPr>
          <a:xfrm>
            <a:off x="4333875" y="6197203"/>
            <a:ext cx="1785938" cy="1785938"/>
          </a:xfrm>
          <a:prstGeom prst="rect">
            <a:avLst/>
          </a:prstGeom>
          <a:solidFill>
            <a:srgbClr val="1FAEAC"/>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7" name="01"/>
          <p:cNvSpPr txBox="1">
            <a:spLocks noGrp="1"/>
          </p:cNvSpPr>
          <p:nvPr>
            <p:ph type="body" sz="quarter" idx="22"/>
          </p:nvPr>
        </p:nvSpPr>
        <p:spPr>
          <a:xfrm>
            <a:off x="4505399" y="6250781"/>
            <a:ext cx="1552051" cy="1678782"/>
          </a:xfrm>
          <a:prstGeom prst="rect">
            <a:avLst/>
          </a:prstGeom>
        </p:spPr>
        <p:txBody>
          <a:bodyPr wrap="none">
            <a:spAutoFit/>
          </a:bodyPr>
          <a:lstStyle>
            <a:lvl1pPr marL="0" indent="0" algn="ctr">
              <a:spcBef>
                <a:spcPts val="0"/>
              </a:spcBef>
              <a:buSzTx/>
              <a:buNone/>
              <a:defRPr sz="10000" b="1" spc="-300">
                <a:solidFill>
                  <a:srgbClr val="FFFFFF"/>
                </a:solidFill>
                <a:latin typeface="Helvetica Neue"/>
                <a:ea typeface="Helvetica Neue"/>
                <a:cs typeface="Helvetica Neue"/>
                <a:sym typeface="Helvetica Neue"/>
              </a:defRPr>
            </a:lvl1pPr>
          </a:lstStyle>
          <a:p>
            <a:r>
              <a:t>01</a:t>
            </a:r>
          </a:p>
        </p:txBody>
      </p:sp>
      <p:sp>
        <p:nvSpPr>
          <p:cNvPr id="48" name="Perspiciatis unde omnis."/>
          <p:cNvSpPr txBox="1">
            <a:spLocks noGrp="1"/>
          </p:cNvSpPr>
          <p:nvPr>
            <p:ph type="body" sz="quarter" idx="23"/>
          </p:nvPr>
        </p:nvSpPr>
        <p:spPr>
          <a:xfrm>
            <a:off x="6429171" y="6194821"/>
            <a:ext cx="5020439" cy="647701"/>
          </a:xfrm>
          <a:prstGeom prst="rect">
            <a:avLst/>
          </a:prstGeom>
        </p:spPr>
        <p:txBody>
          <a:bodyPr wrap="none">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unde omnis.</a:t>
            </a:r>
          </a:p>
        </p:txBody>
      </p:sp>
      <p:sp>
        <p:nvSpPr>
          <p:cNvPr id="49" name="Sed ut perspiciatis unde omnis iste natus error sit voluptatem accusantium doloremque"/>
          <p:cNvSpPr txBox="1">
            <a:spLocks noGrp="1"/>
          </p:cNvSpPr>
          <p:nvPr>
            <p:ph type="body" sz="quarter" idx="24"/>
          </p:nvPr>
        </p:nvSpPr>
        <p:spPr>
          <a:xfrm>
            <a:off x="6441281" y="6758467"/>
            <a:ext cx="5018485" cy="1163472"/>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ut perspiciatis unde omnis iste natus error sit voluptatem accusantium doloremque</a:t>
            </a:r>
          </a:p>
        </p:txBody>
      </p:sp>
      <p:sp>
        <p:nvSpPr>
          <p:cNvPr id="50" name="Square"/>
          <p:cNvSpPr/>
          <p:nvPr/>
        </p:nvSpPr>
        <p:spPr>
          <a:xfrm>
            <a:off x="4333875" y="8447484"/>
            <a:ext cx="1785938" cy="1785938"/>
          </a:xfrm>
          <a:prstGeom prst="rect">
            <a:avLst/>
          </a:prstGeom>
          <a:solidFill>
            <a:srgbClr val="8283CE"/>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1" name="02"/>
          <p:cNvSpPr txBox="1">
            <a:spLocks noGrp="1"/>
          </p:cNvSpPr>
          <p:nvPr>
            <p:ph type="body" sz="quarter" idx="25"/>
          </p:nvPr>
        </p:nvSpPr>
        <p:spPr>
          <a:xfrm>
            <a:off x="4487539" y="8501062"/>
            <a:ext cx="1552052" cy="1678782"/>
          </a:xfrm>
          <a:prstGeom prst="rect">
            <a:avLst/>
          </a:prstGeom>
        </p:spPr>
        <p:txBody>
          <a:bodyPr wrap="none">
            <a:spAutoFit/>
          </a:bodyPr>
          <a:lstStyle>
            <a:lvl1pPr marL="0" indent="0" algn="ctr">
              <a:spcBef>
                <a:spcPts val="0"/>
              </a:spcBef>
              <a:buSzTx/>
              <a:buNone/>
              <a:defRPr sz="10000" b="1" spc="-300">
                <a:solidFill>
                  <a:srgbClr val="FFFFFF"/>
                </a:solidFill>
                <a:latin typeface="Helvetica Neue"/>
                <a:ea typeface="Helvetica Neue"/>
                <a:cs typeface="Helvetica Neue"/>
                <a:sym typeface="Helvetica Neue"/>
              </a:defRPr>
            </a:lvl1pPr>
          </a:lstStyle>
          <a:p>
            <a:r>
              <a:t>02</a:t>
            </a:r>
          </a:p>
        </p:txBody>
      </p:sp>
      <p:sp>
        <p:nvSpPr>
          <p:cNvPr id="52" name="Square"/>
          <p:cNvSpPr/>
          <p:nvPr/>
        </p:nvSpPr>
        <p:spPr>
          <a:xfrm>
            <a:off x="12906375" y="6197203"/>
            <a:ext cx="1785938" cy="1785938"/>
          </a:xfrm>
          <a:prstGeom prst="rect">
            <a:avLst/>
          </a:prstGeom>
          <a:solidFill>
            <a:srgbClr val="BE629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3" name="03"/>
          <p:cNvSpPr txBox="1">
            <a:spLocks noGrp="1"/>
          </p:cNvSpPr>
          <p:nvPr>
            <p:ph type="body" sz="quarter" idx="26"/>
          </p:nvPr>
        </p:nvSpPr>
        <p:spPr>
          <a:xfrm>
            <a:off x="13077898" y="6250781"/>
            <a:ext cx="1552051" cy="1678782"/>
          </a:xfrm>
          <a:prstGeom prst="rect">
            <a:avLst/>
          </a:prstGeom>
        </p:spPr>
        <p:txBody>
          <a:bodyPr wrap="none">
            <a:spAutoFit/>
          </a:bodyPr>
          <a:lstStyle>
            <a:lvl1pPr marL="0" indent="0" algn="ctr">
              <a:spcBef>
                <a:spcPts val="0"/>
              </a:spcBef>
              <a:buSzTx/>
              <a:buNone/>
              <a:defRPr sz="10000" b="1" spc="-300">
                <a:solidFill>
                  <a:srgbClr val="FFFFFF"/>
                </a:solidFill>
                <a:latin typeface="Helvetica Neue"/>
                <a:ea typeface="Helvetica Neue"/>
                <a:cs typeface="Helvetica Neue"/>
                <a:sym typeface="Helvetica Neue"/>
              </a:defRPr>
            </a:lvl1pPr>
          </a:lstStyle>
          <a:p>
            <a:r>
              <a:t>03</a:t>
            </a:r>
          </a:p>
        </p:txBody>
      </p:sp>
      <p:sp>
        <p:nvSpPr>
          <p:cNvPr id="54" name="Square"/>
          <p:cNvSpPr/>
          <p:nvPr/>
        </p:nvSpPr>
        <p:spPr>
          <a:xfrm>
            <a:off x="12924234" y="8322468"/>
            <a:ext cx="1785938" cy="1785939"/>
          </a:xfrm>
          <a:prstGeom prst="rect">
            <a:avLst/>
          </a:prstGeom>
          <a:solidFill>
            <a:srgbClr val="5C7BC7"/>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55" name="04"/>
          <p:cNvSpPr txBox="1">
            <a:spLocks noGrp="1"/>
          </p:cNvSpPr>
          <p:nvPr>
            <p:ph type="body" sz="quarter" idx="27"/>
          </p:nvPr>
        </p:nvSpPr>
        <p:spPr>
          <a:xfrm>
            <a:off x="13095757" y="8376046"/>
            <a:ext cx="1552052" cy="1678783"/>
          </a:xfrm>
          <a:prstGeom prst="rect">
            <a:avLst/>
          </a:prstGeom>
        </p:spPr>
        <p:txBody>
          <a:bodyPr wrap="none">
            <a:spAutoFit/>
          </a:bodyPr>
          <a:lstStyle>
            <a:lvl1pPr marL="0" indent="0" algn="ctr">
              <a:spcBef>
                <a:spcPts val="0"/>
              </a:spcBef>
              <a:buSzTx/>
              <a:buNone/>
              <a:defRPr sz="10000" b="1" spc="-300">
                <a:solidFill>
                  <a:srgbClr val="FFFFFF"/>
                </a:solidFill>
                <a:latin typeface="Helvetica Neue"/>
                <a:ea typeface="Helvetica Neue"/>
                <a:cs typeface="Helvetica Neue"/>
                <a:sym typeface="Helvetica Neue"/>
              </a:defRPr>
            </a:lvl1pPr>
          </a:lstStyle>
          <a:p>
            <a:r>
              <a:t>04</a:t>
            </a:r>
          </a:p>
        </p:txBody>
      </p:sp>
      <p:sp>
        <p:nvSpPr>
          <p:cNvPr id="56" name="Perspiciatis unde omnis."/>
          <p:cNvSpPr txBox="1">
            <a:spLocks noGrp="1"/>
          </p:cNvSpPr>
          <p:nvPr>
            <p:ph type="body" sz="quarter" idx="28"/>
          </p:nvPr>
        </p:nvSpPr>
        <p:spPr>
          <a:xfrm>
            <a:off x="6447030" y="8480821"/>
            <a:ext cx="5020439" cy="647701"/>
          </a:xfrm>
          <a:prstGeom prst="rect">
            <a:avLst/>
          </a:prstGeom>
        </p:spPr>
        <p:txBody>
          <a:bodyPr wrap="none">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unde omnis.</a:t>
            </a:r>
          </a:p>
        </p:txBody>
      </p:sp>
      <p:sp>
        <p:nvSpPr>
          <p:cNvPr id="57" name="Sed ut perspiciatis unde omnis iste natus error sit voluptatem accusantium doloremque"/>
          <p:cNvSpPr txBox="1">
            <a:spLocks noGrp="1"/>
          </p:cNvSpPr>
          <p:nvPr>
            <p:ph type="body" sz="quarter" idx="29"/>
          </p:nvPr>
        </p:nvSpPr>
        <p:spPr>
          <a:xfrm>
            <a:off x="6459140" y="9044467"/>
            <a:ext cx="5018485" cy="1163472"/>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ut perspiciatis unde omnis iste natus error sit voluptatem accusantium doloremque</a:t>
            </a:r>
          </a:p>
        </p:txBody>
      </p:sp>
      <p:sp>
        <p:nvSpPr>
          <p:cNvPr id="58" name="Perspiciatis unde omnis."/>
          <p:cNvSpPr txBox="1">
            <a:spLocks noGrp="1"/>
          </p:cNvSpPr>
          <p:nvPr>
            <p:ph type="body" sz="quarter" idx="30"/>
          </p:nvPr>
        </p:nvSpPr>
        <p:spPr>
          <a:xfrm>
            <a:off x="15019529" y="6230540"/>
            <a:ext cx="5020439" cy="647701"/>
          </a:xfrm>
          <a:prstGeom prst="rect">
            <a:avLst/>
          </a:prstGeom>
        </p:spPr>
        <p:txBody>
          <a:bodyPr wrap="none">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unde omnis.</a:t>
            </a:r>
          </a:p>
        </p:txBody>
      </p:sp>
      <p:sp>
        <p:nvSpPr>
          <p:cNvPr id="59" name="Sed ut perspiciatis unde omnis iste natus error sit voluptatem accusantium doloremque"/>
          <p:cNvSpPr txBox="1">
            <a:spLocks noGrp="1"/>
          </p:cNvSpPr>
          <p:nvPr>
            <p:ph type="body" sz="quarter" idx="31"/>
          </p:nvPr>
        </p:nvSpPr>
        <p:spPr>
          <a:xfrm>
            <a:off x="15031640" y="6794186"/>
            <a:ext cx="5018485" cy="1163472"/>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ut perspiciatis unde omnis iste natus error sit voluptatem accusantium doloremque</a:t>
            </a:r>
          </a:p>
        </p:txBody>
      </p:sp>
      <p:sp>
        <p:nvSpPr>
          <p:cNvPr id="60" name="Perspiciatis unde omnis."/>
          <p:cNvSpPr txBox="1">
            <a:spLocks noGrp="1"/>
          </p:cNvSpPr>
          <p:nvPr>
            <p:ph type="body" sz="quarter" idx="32"/>
          </p:nvPr>
        </p:nvSpPr>
        <p:spPr>
          <a:xfrm>
            <a:off x="15037389" y="8355806"/>
            <a:ext cx="5020438" cy="647701"/>
          </a:xfrm>
          <a:prstGeom prst="rect">
            <a:avLst/>
          </a:prstGeom>
        </p:spPr>
        <p:txBody>
          <a:bodyPr wrap="none">
            <a:spAutoFit/>
          </a:bodyPr>
          <a:lstStyle>
            <a:lvl1pPr marL="0" indent="0">
              <a:lnSpc>
                <a:spcPts val="5500"/>
              </a:lnSpc>
              <a:spcBef>
                <a:spcPts val="0"/>
              </a:spcBef>
              <a:buSzTx/>
              <a:buNone/>
              <a:defRPr sz="3000">
                <a:solidFill>
                  <a:srgbClr val="EBEBEB"/>
                </a:solidFill>
                <a:latin typeface="Helvetica Neue Medium"/>
                <a:ea typeface="Helvetica Neue Medium"/>
                <a:cs typeface="Helvetica Neue Medium"/>
                <a:sym typeface="Helvetica Neue Medium"/>
              </a:defRPr>
            </a:lvl1pPr>
          </a:lstStyle>
          <a:p>
            <a:r>
              <a:t>Perspiciatis unde omnis.</a:t>
            </a:r>
          </a:p>
        </p:txBody>
      </p:sp>
      <p:sp>
        <p:nvSpPr>
          <p:cNvPr id="61" name="Sed ut perspiciatis unde omnis iste natus error sit voluptatem accusantium doloremque"/>
          <p:cNvSpPr txBox="1">
            <a:spLocks noGrp="1"/>
          </p:cNvSpPr>
          <p:nvPr>
            <p:ph type="body" sz="quarter" idx="33"/>
          </p:nvPr>
        </p:nvSpPr>
        <p:spPr>
          <a:xfrm>
            <a:off x="15049500" y="8919452"/>
            <a:ext cx="5018485" cy="1163471"/>
          </a:xfrm>
          <a:prstGeom prst="rect">
            <a:avLst/>
          </a:prstGeom>
        </p:spPr>
        <p:txBody>
          <a:bodyPr>
            <a:spAutoFit/>
          </a:bodyPr>
          <a:lstStyle>
            <a:lvl1pPr marL="0" indent="0">
              <a:lnSpc>
                <a:spcPts val="4600"/>
              </a:lnSpc>
              <a:spcBef>
                <a:spcPts val="0"/>
              </a:spcBef>
              <a:buSzTx/>
              <a:buNone/>
              <a:defRPr sz="2200">
                <a:solidFill>
                  <a:srgbClr val="EBEBEB"/>
                </a:solidFill>
                <a:latin typeface="+mn-lt"/>
                <a:ea typeface="+mn-ea"/>
                <a:cs typeface="+mn-cs"/>
                <a:sym typeface="Helvetica Neue Light"/>
              </a:defRPr>
            </a:lvl1pPr>
          </a:lstStyle>
          <a:p>
            <a:r>
              <a:t>Sed ut perspiciatis unde omnis iste natus error sit voluptatem accusantium doloremque</a:t>
            </a:r>
          </a:p>
        </p:txBody>
      </p:sp>
      <p:sp>
        <p:nvSpPr>
          <p:cNvPr id="62" name="Shape"/>
          <p:cNvSpPr>
            <a:spLocks noGrp="1"/>
          </p:cNvSpPr>
          <p:nvPr>
            <p:ph type="body" sz="quarter" idx="34"/>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63" name="Shape"/>
          <p:cNvSpPr>
            <a:spLocks noGrp="1"/>
          </p:cNvSpPr>
          <p:nvPr>
            <p:ph type="body" sz="quarter" idx="35"/>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64" name="&gt;"/>
          <p:cNvSpPr txBox="1">
            <a:spLocks noGrp="1"/>
          </p:cNvSpPr>
          <p:nvPr>
            <p:ph type="body" sz="quarter" idx="36"/>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65" name="&lt;"/>
          <p:cNvSpPr txBox="1">
            <a:spLocks noGrp="1"/>
          </p:cNvSpPr>
          <p:nvPr>
            <p:ph type="body" sz="quarter" idx="37"/>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66" name="next">
            <a:hlinkClick r:id="" action="ppaction://hlinkshowjump?jump=nextslide"/>
          </p:cNvPr>
          <p:cNvSpPr txBox="1">
            <a:spLocks noGrp="1"/>
          </p:cNvSpPr>
          <p:nvPr>
            <p:ph type="body" sz="quarter" idx="38"/>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67" name="previous">
            <a:hlinkClick r:id="" action="ppaction://hlinkshowjump?jump=previousslide"/>
          </p:cNvPr>
          <p:cNvSpPr txBox="1">
            <a:spLocks noGrp="1"/>
          </p:cNvSpPr>
          <p:nvPr>
            <p:ph type="body" sz="quarter" idx="39"/>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68" name="Slide Number"/>
          <p:cNvSpPr txBox="1">
            <a:spLocks noGrp="1"/>
          </p:cNvSpPr>
          <p:nvPr>
            <p:ph type="sldNum" sz="quarter" idx="2"/>
          </p:nvPr>
        </p:nvSpPr>
        <p:spPr>
          <a:xfrm>
            <a:off x="20370006" y="13019484"/>
            <a:ext cx="384176" cy="409576"/>
          </a:xfrm>
          <a:prstGeom prst="rect">
            <a:avLst/>
          </a:prstGeom>
        </p:spPr>
        <p:txBody>
          <a:bodyPr/>
          <a:lstStyle>
            <a:lvl1pPr>
              <a:defRPr sz="1800">
                <a:solidFill>
                  <a:srgbClr val="606060"/>
                </a:solidFill>
              </a:defRPr>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About Us">
    <p:spTree>
      <p:nvGrpSpPr>
        <p:cNvPr id="1" name=""/>
        <p:cNvGrpSpPr/>
        <p:nvPr/>
      </p:nvGrpSpPr>
      <p:grpSpPr>
        <a:xfrm>
          <a:off x="0" y="0"/>
          <a:ext cx="0" cy="0"/>
          <a:chOff x="0" y="0"/>
          <a:chExt cx="0" cy="0"/>
        </a:xfrm>
      </p:grpSpPr>
      <p:sp>
        <p:nvSpPr>
          <p:cNvPr id="105" name="Sed ut perspiciatis unde omnis iste natus error sit voluptatem accusantium doloremque laudantium, totam rem aperiam, eaque ipsa quae ab illo inventore veritatis et quasi architecto beatae vitae dicta sunt explicabo. Nemo enim ipsam voluptatem quia volupt"/>
          <p:cNvSpPr txBox="1">
            <a:spLocks noGrp="1"/>
          </p:cNvSpPr>
          <p:nvPr>
            <p:ph type="body" sz="quarter" idx="21"/>
          </p:nvPr>
        </p:nvSpPr>
        <p:spPr>
          <a:xfrm>
            <a:off x="4333875" y="7489031"/>
            <a:ext cx="15716250" cy="2095501"/>
          </a:xfrm>
          <a:prstGeom prst="rect">
            <a:avLst/>
          </a:prstGeom>
        </p:spPr>
        <p:txBody>
          <a:bodyPr>
            <a:spAutoFit/>
          </a:bodyPr>
          <a:lstStyle>
            <a:lvl1pPr marL="0" indent="0">
              <a:lnSpc>
                <a:spcPts val="4800"/>
              </a:lnSpc>
              <a:spcBef>
                <a:spcPts val="0"/>
              </a:spcBef>
              <a:buSzTx/>
              <a:buNone/>
              <a:defRPr sz="2400">
                <a:solidFill>
                  <a:srgbClr val="FFFFFF"/>
                </a:solidFill>
                <a:latin typeface="+mn-lt"/>
                <a:ea typeface="+mn-ea"/>
                <a:cs typeface="+mn-cs"/>
                <a:sym typeface="Helvetica Neue Light"/>
              </a:defRPr>
            </a:lvl1pPr>
          </a:lstStyle>
          <a:p>
            <a: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a:t>
            </a:r>
          </a:p>
        </p:txBody>
      </p:sp>
      <p:sp>
        <p:nvSpPr>
          <p:cNvPr id="106" name="Perspiciatis unde omnis iste natus error sit voluptatem accusantium."/>
          <p:cNvSpPr txBox="1">
            <a:spLocks noGrp="1"/>
          </p:cNvSpPr>
          <p:nvPr>
            <p:ph type="body" sz="quarter" idx="22"/>
          </p:nvPr>
        </p:nvSpPr>
        <p:spPr>
          <a:xfrm>
            <a:off x="4333875" y="6436915"/>
            <a:ext cx="10822782" cy="520701"/>
          </a:xfrm>
          <a:prstGeom prst="rect">
            <a:avLst/>
          </a:prstGeom>
          <a:solidFill>
            <a:srgbClr val="1FAEAC"/>
          </a:solidFill>
        </p:spPr>
        <p:txBody>
          <a:bodyPr>
            <a:spAutoFit/>
          </a:bodyPr>
          <a:lstStyle>
            <a:lvl1pPr marL="0" indent="0">
              <a:lnSpc>
                <a:spcPts val="4800"/>
              </a:lnSpc>
              <a:spcBef>
                <a:spcPts val="0"/>
              </a:spcBef>
              <a:buSzTx/>
              <a:buNone/>
              <a:defRPr sz="2400">
                <a:solidFill>
                  <a:srgbClr val="FFFFFF"/>
                </a:solidFill>
                <a:latin typeface="Helvetica Neue"/>
                <a:ea typeface="Helvetica Neue"/>
                <a:cs typeface="Helvetica Neue"/>
                <a:sym typeface="Helvetica Neue"/>
              </a:defRPr>
            </a:lvl1pPr>
          </a:lstStyle>
          <a:p>
            <a:r>
              <a:t>Perspiciatis unde omnis iste natus error sit voluptatem accusantium.</a:t>
            </a:r>
          </a:p>
        </p:txBody>
      </p:sp>
      <p:sp>
        <p:nvSpPr>
          <p:cNvPr id="107" name="Shape"/>
          <p:cNvSpPr/>
          <p:nvPr/>
        </p:nvSpPr>
        <p:spPr>
          <a:xfrm>
            <a:off x="16212522" y="1384925"/>
            <a:ext cx="2794615"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108" name="Shape"/>
          <p:cNvSpPr/>
          <p:nvPr/>
        </p:nvSpPr>
        <p:spPr>
          <a:xfrm flipH="1">
            <a:off x="16551850" y="829833"/>
            <a:ext cx="3589735" cy="4357688"/>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109" name="Shape"/>
          <p:cNvSpPr/>
          <p:nvPr/>
        </p:nvSpPr>
        <p:spPr>
          <a:xfrm>
            <a:off x="18114573" y="1941651"/>
            <a:ext cx="1928813"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110" name="guy-2608143_1280.jpg"/>
          <p:cNvSpPr>
            <a:spLocks noGrp="1"/>
          </p:cNvSpPr>
          <p:nvPr>
            <p:ph type="pic" sz="quarter" idx="23"/>
          </p:nvPr>
        </p:nvSpPr>
        <p:spPr>
          <a:xfrm>
            <a:off x="15574012" y="1655671"/>
            <a:ext cx="5333107" cy="3554017"/>
          </a:xfrm>
          <a:prstGeom prst="rect">
            <a:avLst/>
          </a:prstGeom>
          <a:ln>
            <a:solidFill>
              <a:srgbClr val="FFFFFF"/>
            </a:solidFill>
          </a:ln>
        </p:spPr>
        <p:txBody>
          <a:bodyPr lIns="91439" tIns="45719" rIns="91439" bIns="45719" anchor="t"/>
          <a:lstStyle/>
          <a:p>
            <a:endParaRPr/>
          </a:p>
        </p:txBody>
      </p:sp>
      <p:sp>
        <p:nvSpPr>
          <p:cNvPr id="111" name="Purple Wonder"/>
          <p:cNvSpPr txBox="1">
            <a:spLocks noGrp="1"/>
          </p:cNvSpPr>
          <p:nvPr>
            <p:ph type="body" sz="quarter" idx="24"/>
          </p:nvPr>
        </p:nvSpPr>
        <p:spPr>
          <a:xfrm>
            <a:off x="4349397" y="4842240"/>
            <a:ext cx="7199885" cy="1494021"/>
          </a:xfrm>
          <a:prstGeom prst="rect">
            <a:avLst/>
          </a:prstGeom>
        </p:spPr>
        <p:txBody>
          <a:bodyPr wrap="none">
            <a:spAutoFit/>
          </a:bodyPr>
          <a:lstStyle>
            <a:lvl1pPr marL="0" indent="0">
              <a:spcBef>
                <a:spcPts val="0"/>
              </a:spcBef>
              <a:buSzTx/>
              <a:buNone/>
              <a:defRPr sz="9000">
                <a:solidFill>
                  <a:srgbClr val="EBEBEB"/>
                </a:solidFill>
                <a:latin typeface="+mj-lt"/>
                <a:ea typeface="+mj-ea"/>
                <a:cs typeface="+mj-cs"/>
                <a:sym typeface="Helvetica Neue Thin"/>
              </a:defRPr>
            </a:lvl1pPr>
          </a:lstStyle>
          <a:p>
            <a:r>
              <a:t>Purple Wonder</a:t>
            </a:r>
          </a:p>
        </p:txBody>
      </p:sp>
      <p:sp>
        <p:nvSpPr>
          <p:cNvPr id="112" name="Shape"/>
          <p:cNvSpPr>
            <a:spLocks noGrp="1"/>
          </p:cNvSpPr>
          <p:nvPr>
            <p:ph type="body" sz="quarter" idx="25"/>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113" name="Shape"/>
          <p:cNvSpPr>
            <a:spLocks noGrp="1"/>
          </p:cNvSpPr>
          <p:nvPr>
            <p:ph type="body" sz="quarter" idx="26"/>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114" name="&gt;"/>
          <p:cNvSpPr txBox="1">
            <a:spLocks noGrp="1"/>
          </p:cNvSpPr>
          <p:nvPr>
            <p:ph type="body" sz="quarter" idx="27"/>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115" name="&lt;"/>
          <p:cNvSpPr txBox="1">
            <a:spLocks noGrp="1"/>
          </p:cNvSpPr>
          <p:nvPr>
            <p:ph type="body" sz="quarter" idx="28"/>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116" name="next">
            <a:hlinkClick r:id="" action="ppaction://hlinkshowjump?jump=nextslide"/>
          </p:cNvPr>
          <p:cNvSpPr txBox="1">
            <a:spLocks noGrp="1"/>
          </p:cNvSpPr>
          <p:nvPr>
            <p:ph type="body" sz="quarter" idx="29"/>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117" name="previous">
            <a:hlinkClick r:id="" action="ppaction://hlinkshowjump?jump=previousslide"/>
          </p:cNvPr>
          <p:cNvSpPr txBox="1">
            <a:spLocks noGrp="1"/>
          </p:cNvSpPr>
          <p:nvPr>
            <p:ph type="body" sz="quarter" idx="30"/>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118" name="Slide Number"/>
          <p:cNvSpPr txBox="1">
            <a:spLocks noGrp="1"/>
          </p:cNvSpPr>
          <p:nvPr>
            <p:ph type="sldNum" sz="quarter" idx="2"/>
          </p:nvPr>
        </p:nvSpPr>
        <p:spPr>
          <a:xfrm>
            <a:off x="20191412" y="13001625"/>
            <a:ext cx="384176" cy="409575"/>
          </a:xfrm>
          <a:prstGeom prst="rect">
            <a:avLst/>
          </a:prstGeom>
        </p:spPr>
        <p:txBody>
          <a:bodyPr/>
          <a:lstStyle>
            <a:lvl1pPr>
              <a:defRPr sz="1800">
                <a:solidFill>
                  <a:srgbClr val="606060"/>
                </a:solidFill>
              </a:defRPr>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Our Team">
    <p:spTree>
      <p:nvGrpSpPr>
        <p:cNvPr id="1" name=""/>
        <p:cNvGrpSpPr/>
        <p:nvPr/>
      </p:nvGrpSpPr>
      <p:grpSpPr>
        <a:xfrm>
          <a:off x="0" y="0"/>
          <a:ext cx="0" cy="0"/>
          <a:chOff x="0" y="0"/>
          <a:chExt cx="0" cy="0"/>
        </a:xfrm>
      </p:grpSpPr>
      <p:sp>
        <p:nvSpPr>
          <p:cNvPr id="209" name="Name Surname"/>
          <p:cNvSpPr txBox="1">
            <a:spLocks noGrp="1"/>
          </p:cNvSpPr>
          <p:nvPr>
            <p:ph type="body" sz="quarter" idx="21"/>
          </p:nvPr>
        </p:nvSpPr>
        <p:spPr>
          <a:xfrm>
            <a:off x="4202040" y="7909321"/>
            <a:ext cx="3893344" cy="647701"/>
          </a:xfrm>
          <a:prstGeom prst="rect">
            <a:avLst/>
          </a:prstGeom>
        </p:spPr>
        <p:txBody>
          <a:bodyPr>
            <a:spAutoFit/>
          </a:bodyPr>
          <a:lstStyle>
            <a:lvl1pPr marL="0" indent="0" algn="ctr">
              <a:spcBef>
                <a:spcPts val="0"/>
              </a:spcBef>
              <a:buSzTx/>
              <a:buNone/>
              <a:defRPr sz="3000">
                <a:solidFill>
                  <a:srgbClr val="FFFFFF"/>
                </a:solidFill>
                <a:latin typeface="Helvetica Neue"/>
                <a:ea typeface="Helvetica Neue"/>
                <a:cs typeface="Helvetica Neue"/>
                <a:sym typeface="Helvetica Neue"/>
              </a:defRPr>
            </a:lvl1pPr>
          </a:lstStyle>
          <a:p>
            <a:r>
              <a:t>Name Surname</a:t>
            </a:r>
          </a:p>
        </p:txBody>
      </p:sp>
      <p:sp>
        <p:nvSpPr>
          <p:cNvPr id="210" name="Job Title"/>
          <p:cNvSpPr txBox="1">
            <a:spLocks noGrp="1"/>
          </p:cNvSpPr>
          <p:nvPr>
            <p:ph type="body" sz="quarter" idx="22"/>
          </p:nvPr>
        </p:nvSpPr>
        <p:spPr>
          <a:xfrm>
            <a:off x="4202040" y="8551862"/>
            <a:ext cx="3893344" cy="469901"/>
          </a:xfrm>
          <a:prstGeom prst="rect">
            <a:avLst/>
          </a:prstGeom>
          <a:solidFill>
            <a:srgbClr val="FFFFFF">
              <a:alpha val="15000"/>
            </a:srgbClr>
          </a:solidFill>
          <a:ln>
            <a:solidFill>
              <a:srgbClr val="EBEBEB"/>
            </a:solidFill>
          </a:ln>
        </p:spPr>
        <p:txBody>
          <a:bodyPr>
            <a:spAutoFit/>
          </a:bodyPr>
          <a:lstStyle>
            <a:lvl1pPr marL="0" indent="0" algn="ctr">
              <a:spcBef>
                <a:spcPts val="0"/>
              </a:spcBef>
              <a:buSzTx/>
              <a:buNone/>
              <a:defRPr sz="1800">
                <a:solidFill>
                  <a:srgbClr val="FFFFFF"/>
                </a:solidFill>
                <a:latin typeface="Helvetica Neue"/>
                <a:ea typeface="Helvetica Neue"/>
                <a:cs typeface="Helvetica Neue"/>
                <a:sym typeface="Helvetica Neue"/>
              </a:defRPr>
            </a:lvl1pPr>
          </a:lstStyle>
          <a:p>
            <a:r>
              <a:t>Job Title</a:t>
            </a:r>
          </a:p>
        </p:txBody>
      </p:sp>
      <p:sp>
        <p:nvSpPr>
          <p:cNvPr id="211" name="Sed ut perspiciatis unde omnis iste natus error sit voluptatem laudantium, totam rem aperiam, eaque ipsa quae ab illo et quasi architecto beatae vitae sunt explicabo."/>
          <p:cNvSpPr txBox="1">
            <a:spLocks noGrp="1"/>
          </p:cNvSpPr>
          <p:nvPr>
            <p:ph type="body" sz="quarter" idx="23"/>
          </p:nvPr>
        </p:nvSpPr>
        <p:spPr>
          <a:xfrm>
            <a:off x="4201036" y="9377502"/>
            <a:ext cx="4202667" cy="1533246"/>
          </a:xfrm>
          <a:prstGeom prst="rect">
            <a:avLst/>
          </a:prstGeom>
        </p:spPr>
        <p:txBody>
          <a:bodyPr>
            <a:spAutoFit/>
          </a:bodyPr>
          <a:lstStyle>
            <a:lvl1pPr marL="0" indent="0" algn="ctr">
              <a:spcBef>
                <a:spcPts val="0"/>
              </a:spcBef>
              <a:buSzTx/>
              <a:buNone/>
              <a:defRPr sz="1800">
                <a:solidFill>
                  <a:srgbClr val="FFFFFF"/>
                </a:solidFill>
                <a:latin typeface="+mn-lt"/>
                <a:ea typeface="+mn-ea"/>
                <a:cs typeface="+mn-cs"/>
                <a:sym typeface="Helvetica Neue Light"/>
              </a:defRPr>
            </a:lvl1pPr>
          </a:lstStyle>
          <a:p>
            <a:r>
              <a:t>Sed ut perspiciatis unde omnis iste natus error sit voluptatem laudantium, totam rem aperiam, eaque ipsa quae ab illo et quasi architecto beatae vitae sunt explicabo. </a:t>
            </a:r>
          </a:p>
        </p:txBody>
      </p:sp>
      <p:sp>
        <p:nvSpPr>
          <p:cNvPr id="212" name="Shape"/>
          <p:cNvSpPr/>
          <p:nvPr/>
        </p:nvSpPr>
        <p:spPr>
          <a:xfrm>
            <a:off x="4274637" y="3778081"/>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13" name="Shape"/>
          <p:cNvSpPr/>
          <p:nvPr/>
        </p:nvSpPr>
        <p:spPr>
          <a:xfrm>
            <a:off x="6194548" y="4334807"/>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14" name="Name Surname"/>
          <p:cNvSpPr txBox="1">
            <a:spLocks noGrp="1"/>
          </p:cNvSpPr>
          <p:nvPr>
            <p:ph type="body" sz="quarter" idx="24"/>
          </p:nvPr>
        </p:nvSpPr>
        <p:spPr>
          <a:xfrm>
            <a:off x="10095633" y="7855743"/>
            <a:ext cx="3893345" cy="647701"/>
          </a:xfrm>
          <a:prstGeom prst="rect">
            <a:avLst/>
          </a:prstGeom>
        </p:spPr>
        <p:txBody>
          <a:bodyPr>
            <a:spAutoFit/>
          </a:bodyPr>
          <a:lstStyle>
            <a:lvl1pPr marL="0" indent="0" algn="ctr">
              <a:spcBef>
                <a:spcPts val="0"/>
              </a:spcBef>
              <a:buSzTx/>
              <a:buNone/>
              <a:defRPr sz="3000">
                <a:solidFill>
                  <a:srgbClr val="FFFFFF"/>
                </a:solidFill>
                <a:latin typeface="Helvetica Neue"/>
                <a:ea typeface="Helvetica Neue"/>
                <a:cs typeface="Helvetica Neue"/>
                <a:sym typeface="Helvetica Neue"/>
              </a:defRPr>
            </a:lvl1pPr>
          </a:lstStyle>
          <a:p>
            <a:r>
              <a:t>Name Surname</a:t>
            </a:r>
          </a:p>
        </p:txBody>
      </p:sp>
      <p:sp>
        <p:nvSpPr>
          <p:cNvPr id="215" name="Job Title"/>
          <p:cNvSpPr txBox="1">
            <a:spLocks noGrp="1"/>
          </p:cNvSpPr>
          <p:nvPr>
            <p:ph type="body" sz="quarter" idx="25"/>
          </p:nvPr>
        </p:nvSpPr>
        <p:spPr>
          <a:xfrm>
            <a:off x="10095633" y="8498284"/>
            <a:ext cx="3893345" cy="469901"/>
          </a:xfrm>
          <a:prstGeom prst="rect">
            <a:avLst/>
          </a:prstGeom>
          <a:solidFill>
            <a:srgbClr val="FFFFFF">
              <a:alpha val="15000"/>
            </a:srgbClr>
          </a:solidFill>
          <a:ln>
            <a:solidFill>
              <a:srgbClr val="EBEBEB"/>
            </a:solidFill>
          </a:ln>
        </p:spPr>
        <p:txBody>
          <a:bodyPr>
            <a:spAutoFit/>
          </a:bodyPr>
          <a:lstStyle>
            <a:lvl1pPr marL="0" indent="0" algn="ctr">
              <a:spcBef>
                <a:spcPts val="0"/>
              </a:spcBef>
              <a:buSzTx/>
              <a:buNone/>
              <a:defRPr sz="1800">
                <a:solidFill>
                  <a:srgbClr val="FFFFFF"/>
                </a:solidFill>
                <a:latin typeface="Helvetica Neue"/>
                <a:ea typeface="Helvetica Neue"/>
                <a:cs typeface="Helvetica Neue"/>
                <a:sym typeface="Helvetica Neue"/>
              </a:defRPr>
            </a:lvl1pPr>
          </a:lstStyle>
          <a:p>
            <a:r>
              <a:t>Job Title</a:t>
            </a:r>
          </a:p>
        </p:txBody>
      </p:sp>
      <p:sp>
        <p:nvSpPr>
          <p:cNvPr id="216" name="Sed ut perspiciatis unde omnis iste natus error sit voluptatem laudantium, totam rem aperiam, eaque ipsa quae ab illo et quasi architecto beatae vitae sunt explicabo."/>
          <p:cNvSpPr txBox="1">
            <a:spLocks noGrp="1"/>
          </p:cNvSpPr>
          <p:nvPr>
            <p:ph type="body" sz="quarter" idx="26"/>
          </p:nvPr>
        </p:nvSpPr>
        <p:spPr>
          <a:xfrm>
            <a:off x="10094631" y="9377502"/>
            <a:ext cx="4202666" cy="1533246"/>
          </a:xfrm>
          <a:prstGeom prst="rect">
            <a:avLst/>
          </a:prstGeom>
        </p:spPr>
        <p:txBody>
          <a:bodyPr>
            <a:spAutoFit/>
          </a:bodyPr>
          <a:lstStyle>
            <a:lvl1pPr marL="0" indent="0" algn="ctr">
              <a:spcBef>
                <a:spcPts val="0"/>
              </a:spcBef>
              <a:buSzTx/>
              <a:buNone/>
              <a:defRPr sz="1800">
                <a:solidFill>
                  <a:srgbClr val="FFFFFF"/>
                </a:solidFill>
                <a:latin typeface="+mn-lt"/>
                <a:ea typeface="+mn-ea"/>
                <a:cs typeface="+mn-cs"/>
                <a:sym typeface="Helvetica Neue Light"/>
              </a:defRPr>
            </a:lvl1pPr>
          </a:lstStyle>
          <a:p>
            <a:r>
              <a:t>Sed ut perspiciatis unde omnis iste natus error sit voluptatem laudantium, totam rem aperiam, eaque ipsa quae ab illo et quasi architecto beatae vitae sunt explicabo. </a:t>
            </a:r>
          </a:p>
        </p:txBody>
      </p:sp>
      <p:sp>
        <p:nvSpPr>
          <p:cNvPr id="217" name="Shape"/>
          <p:cNvSpPr/>
          <p:nvPr/>
        </p:nvSpPr>
        <p:spPr>
          <a:xfrm>
            <a:off x="10168231" y="3724503"/>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18" name="Shape"/>
          <p:cNvSpPr/>
          <p:nvPr/>
        </p:nvSpPr>
        <p:spPr>
          <a:xfrm>
            <a:off x="12088141" y="4281229"/>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19" name="Name Surname"/>
          <p:cNvSpPr txBox="1">
            <a:spLocks noGrp="1"/>
          </p:cNvSpPr>
          <p:nvPr>
            <p:ph type="body" sz="quarter" idx="27"/>
          </p:nvPr>
        </p:nvSpPr>
        <p:spPr>
          <a:xfrm>
            <a:off x="15989227" y="7820025"/>
            <a:ext cx="3893344" cy="647701"/>
          </a:xfrm>
          <a:prstGeom prst="rect">
            <a:avLst/>
          </a:prstGeom>
        </p:spPr>
        <p:txBody>
          <a:bodyPr>
            <a:spAutoFit/>
          </a:bodyPr>
          <a:lstStyle>
            <a:lvl1pPr marL="0" indent="0" algn="ctr">
              <a:spcBef>
                <a:spcPts val="0"/>
              </a:spcBef>
              <a:buSzTx/>
              <a:buNone/>
              <a:defRPr sz="3000">
                <a:solidFill>
                  <a:srgbClr val="FFFFFF"/>
                </a:solidFill>
                <a:latin typeface="Helvetica Neue"/>
                <a:ea typeface="Helvetica Neue"/>
                <a:cs typeface="Helvetica Neue"/>
                <a:sym typeface="Helvetica Neue"/>
              </a:defRPr>
            </a:lvl1pPr>
          </a:lstStyle>
          <a:p>
            <a:r>
              <a:t>Name Surname</a:t>
            </a:r>
          </a:p>
        </p:txBody>
      </p:sp>
      <p:sp>
        <p:nvSpPr>
          <p:cNvPr id="220" name="Job Title"/>
          <p:cNvSpPr txBox="1">
            <a:spLocks noGrp="1"/>
          </p:cNvSpPr>
          <p:nvPr>
            <p:ph type="body" sz="quarter" idx="28"/>
          </p:nvPr>
        </p:nvSpPr>
        <p:spPr>
          <a:xfrm>
            <a:off x="15989227" y="8462565"/>
            <a:ext cx="3893344" cy="469901"/>
          </a:xfrm>
          <a:prstGeom prst="rect">
            <a:avLst/>
          </a:prstGeom>
          <a:solidFill>
            <a:srgbClr val="FEFEFE">
              <a:alpha val="15000"/>
            </a:srgbClr>
          </a:solidFill>
          <a:ln>
            <a:solidFill>
              <a:srgbClr val="EBEBEB"/>
            </a:solidFill>
          </a:ln>
        </p:spPr>
        <p:txBody>
          <a:bodyPr>
            <a:spAutoFit/>
          </a:bodyPr>
          <a:lstStyle>
            <a:lvl1pPr marL="0" indent="0" algn="ctr">
              <a:spcBef>
                <a:spcPts val="0"/>
              </a:spcBef>
              <a:buSzTx/>
              <a:buNone/>
              <a:defRPr sz="1800">
                <a:solidFill>
                  <a:srgbClr val="FFFFFF"/>
                </a:solidFill>
                <a:latin typeface="Helvetica Neue"/>
                <a:ea typeface="Helvetica Neue"/>
                <a:cs typeface="Helvetica Neue"/>
                <a:sym typeface="Helvetica Neue"/>
              </a:defRPr>
            </a:lvl1pPr>
          </a:lstStyle>
          <a:p>
            <a:r>
              <a:t>Job Title</a:t>
            </a:r>
          </a:p>
        </p:txBody>
      </p:sp>
      <p:sp>
        <p:nvSpPr>
          <p:cNvPr id="221" name="Sed ut perspiciatis unde omnis iste natus error sit voluptatem laudantium, totam rem aperiam, eaque ipsa quae ab illo et quasi architecto beatae vitae sunt explicabo."/>
          <p:cNvSpPr txBox="1">
            <a:spLocks noGrp="1"/>
          </p:cNvSpPr>
          <p:nvPr>
            <p:ph type="body" sz="quarter" idx="29"/>
          </p:nvPr>
        </p:nvSpPr>
        <p:spPr>
          <a:xfrm>
            <a:off x="15988224" y="9377502"/>
            <a:ext cx="4202665" cy="1533246"/>
          </a:xfrm>
          <a:prstGeom prst="rect">
            <a:avLst/>
          </a:prstGeom>
        </p:spPr>
        <p:txBody>
          <a:bodyPr>
            <a:spAutoFit/>
          </a:bodyPr>
          <a:lstStyle>
            <a:lvl1pPr marL="0" indent="0" algn="ctr">
              <a:spcBef>
                <a:spcPts val="0"/>
              </a:spcBef>
              <a:buSzTx/>
              <a:buNone/>
              <a:defRPr sz="1800">
                <a:solidFill>
                  <a:srgbClr val="FFFFFF"/>
                </a:solidFill>
                <a:latin typeface="+mn-lt"/>
                <a:ea typeface="+mn-ea"/>
                <a:cs typeface="+mn-cs"/>
                <a:sym typeface="Helvetica Neue Light"/>
              </a:defRPr>
            </a:lvl1pPr>
          </a:lstStyle>
          <a:p>
            <a:r>
              <a:t>Sed ut perspiciatis unde omnis iste natus error sit voluptatem laudantium, totam rem aperiam, eaque ipsa quae ab illo et quasi architecto beatae vitae sunt explicabo. </a:t>
            </a:r>
          </a:p>
        </p:txBody>
      </p:sp>
      <p:sp>
        <p:nvSpPr>
          <p:cNvPr id="222" name="Shape"/>
          <p:cNvSpPr/>
          <p:nvPr/>
        </p:nvSpPr>
        <p:spPr>
          <a:xfrm>
            <a:off x="16061824" y="3688784"/>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23" name="Shape"/>
          <p:cNvSpPr/>
          <p:nvPr/>
        </p:nvSpPr>
        <p:spPr>
          <a:xfrm>
            <a:off x="17981736" y="4245510"/>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24" name="Shape"/>
          <p:cNvSpPr/>
          <p:nvPr/>
        </p:nvSpPr>
        <p:spPr>
          <a:xfrm>
            <a:off x="17428095" y="3584713"/>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25" name="Shape"/>
          <p:cNvSpPr/>
          <p:nvPr/>
        </p:nvSpPr>
        <p:spPr>
          <a:xfrm>
            <a:off x="11534501" y="3584713"/>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26" name="Shape"/>
          <p:cNvSpPr/>
          <p:nvPr/>
        </p:nvSpPr>
        <p:spPr>
          <a:xfrm>
            <a:off x="5694486" y="3656151"/>
            <a:ext cx="1928813"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27" name="guy-2608143_1280.jpg"/>
          <p:cNvSpPr>
            <a:spLocks noGrp="1"/>
          </p:cNvSpPr>
          <p:nvPr>
            <p:ph type="pic" sz="quarter" idx="30"/>
          </p:nvPr>
        </p:nvSpPr>
        <p:spPr>
          <a:xfrm>
            <a:off x="3636128" y="4048828"/>
            <a:ext cx="5333107" cy="3554016"/>
          </a:xfrm>
          <a:prstGeom prst="rect">
            <a:avLst/>
          </a:prstGeom>
          <a:ln>
            <a:solidFill>
              <a:srgbClr val="FFFFFF"/>
            </a:solidFill>
          </a:ln>
        </p:spPr>
        <p:txBody>
          <a:bodyPr lIns="91439" tIns="45719" rIns="91439" bIns="45719" anchor="t"/>
          <a:lstStyle/>
          <a:p>
            <a:endParaRPr/>
          </a:p>
        </p:txBody>
      </p:sp>
      <p:sp>
        <p:nvSpPr>
          <p:cNvPr id="228" name="guy-2608143_1280.jpg"/>
          <p:cNvSpPr>
            <a:spLocks noGrp="1"/>
          </p:cNvSpPr>
          <p:nvPr>
            <p:ph type="pic" sz="quarter" idx="31"/>
          </p:nvPr>
        </p:nvSpPr>
        <p:spPr>
          <a:xfrm>
            <a:off x="9529722" y="3995249"/>
            <a:ext cx="5333107" cy="3554017"/>
          </a:xfrm>
          <a:prstGeom prst="rect">
            <a:avLst/>
          </a:prstGeom>
          <a:ln>
            <a:solidFill>
              <a:srgbClr val="FFFFFF"/>
            </a:solidFill>
          </a:ln>
        </p:spPr>
        <p:txBody>
          <a:bodyPr lIns="91439" tIns="45719" rIns="91439" bIns="45719" anchor="t"/>
          <a:lstStyle/>
          <a:p>
            <a:endParaRPr/>
          </a:p>
        </p:txBody>
      </p:sp>
      <p:sp>
        <p:nvSpPr>
          <p:cNvPr id="229" name="guy-2608143_1280.jpg"/>
          <p:cNvSpPr>
            <a:spLocks noGrp="1"/>
          </p:cNvSpPr>
          <p:nvPr>
            <p:ph type="pic" sz="quarter" idx="32"/>
          </p:nvPr>
        </p:nvSpPr>
        <p:spPr>
          <a:xfrm>
            <a:off x="15423314" y="3959531"/>
            <a:ext cx="5333108" cy="3554016"/>
          </a:xfrm>
          <a:prstGeom prst="rect">
            <a:avLst/>
          </a:prstGeom>
          <a:ln>
            <a:solidFill>
              <a:srgbClr val="FFFFFF"/>
            </a:solidFill>
          </a:ln>
        </p:spPr>
        <p:txBody>
          <a:bodyPr lIns="91439" tIns="45719" rIns="91439" bIns="45719" anchor="t"/>
          <a:lstStyle/>
          <a:p>
            <a:endParaRPr/>
          </a:p>
        </p:txBody>
      </p:sp>
      <p:sp>
        <p:nvSpPr>
          <p:cNvPr id="230" name="Purple Wonder"/>
          <p:cNvSpPr txBox="1">
            <a:spLocks noGrp="1"/>
          </p:cNvSpPr>
          <p:nvPr>
            <p:ph type="body" sz="quarter" idx="33"/>
          </p:nvPr>
        </p:nvSpPr>
        <p:spPr>
          <a:xfrm>
            <a:off x="4216560" y="1853631"/>
            <a:ext cx="7199885" cy="1494021"/>
          </a:xfrm>
          <a:prstGeom prst="rect">
            <a:avLst/>
          </a:prstGeom>
        </p:spPr>
        <p:txBody>
          <a:bodyPr wrap="none">
            <a:spAutoFit/>
          </a:bodyPr>
          <a:lstStyle>
            <a:lvl1pPr marL="0" indent="0">
              <a:spcBef>
                <a:spcPts val="0"/>
              </a:spcBef>
              <a:buSzTx/>
              <a:buNone/>
              <a:defRPr sz="9000">
                <a:solidFill>
                  <a:srgbClr val="EBEBEB"/>
                </a:solidFill>
                <a:latin typeface="+mj-lt"/>
                <a:ea typeface="+mj-ea"/>
                <a:cs typeface="+mj-cs"/>
                <a:sym typeface="Helvetica Neue Thin"/>
              </a:defRPr>
            </a:lvl1pPr>
          </a:lstStyle>
          <a:p>
            <a:r>
              <a:t>Purple Wonder</a:t>
            </a:r>
          </a:p>
        </p:txBody>
      </p:sp>
      <p:sp>
        <p:nvSpPr>
          <p:cNvPr id="231" name="Shape"/>
          <p:cNvSpPr>
            <a:spLocks noGrp="1"/>
          </p:cNvSpPr>
          <p:nvPr>
            <p:ph type="body" sz="quarter" idx="34"/>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232" name="Shape"/>
          <p:cNvSpPr>
            <a:spLocks noGrp="1"/>
          </p:cNvSpPr>
          <p:nvPr>
            <p:ph type="body" sz="quarter" idx="35"/>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233" name="&gt;"/>
          <p:cNvSpPr txBox="1">
            <a:spLocks noGrp="1"/>
          </p:cNvSpPr>
          <p:nvPr>
            <p:ph type="body" sz="quarter" idx="36"/>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234" name="&lt;"/>
          <p:cNvSpPr txBox="1">
            <a:spLocks noGrp="1"/>
          </p:cNvSpPr>
          <p:nvPr>
            <p:ph type="body" sz="quarter" idx="37"/>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235" name="next">
            <a:hlinkClick r:id="" action="ppaction://hlinkshowjump?jump=nextslide"/>
          </p:cNvPr>
          <p:cNvSpPr txBox="1">
            <a:spLocks noGrp="1"/>
          </p:cNvSpPr>
          <p:nvPr>
            <p:ph type="body" sz="quarter" idx="38"/>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236" name="previous">
            <a:hlinkClick r:id="" action="ppaction://hlinkshowjump?jump=previousslide"/>
          </p:cNvPr>
          <p:cNvSpPr txBox="1">
            <a:spLocks noGrp="1"/>
          </p:cNvSpPr>
          <p:nvPr>
            <p:ph type="body" sz="quarter" idx="39"/>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23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ur Team copy">
    <p:spTree>
      <p:nvGrpSpPr>
        <p:cNvPr id="1" name=""/>
        <p:cNvGrpSpPr/>
        <p:nvPr/>
      </p:nvGrpSpPr>
      <p:grpSpPr>
        <a:xfrm>
          <a:off x="0" y="0"/>
          <a:ext cx="0" cy="0"/>
          <a:chOff x="0" y="0"/>
          <a:chExt cx="0" cy="0"/>
        </a:xfrm>
      </p:grpSpPr>
      <p:sp>
        <p:nvSpPr>
          <p:cNvPr id="244" name="Name Surname"/>
          <p:cNvSpPr txBox="1">
            <a:spLocks noGrp="1"/>
          </p:cNvSpPr>
          <p:nvPr>
            <p:ph type="body" sz="quarter" idx="21"/>
          </p:nvPr>
        </p:nvSpPr>
        <p:spPr>
          <a:xfrm>
            <a:off x="1657861" y="7466013"/>
            <a:ext cx="3893345" cy="647701"/>
          </a:xfrm>
          <a:prstGeom prst="rect">
            <a:avLst/>
          </a:prstGeom>
        </p:spPr>
        <p:txBody>
          <a:bodyPr>
            <a:spAutoFit/>
          </a:bodyPr>
          <a:lstStyle>
            <a:lvl1pPr marL="0" indent="0" algn="ctr">
              <a:spcBef>
                <a:spcPts val="0"/>
              </a:spcBef>
              <a:buSzTx/>
              <a:buNone/>
              <a:defRPr sz="3000">
                <a:solidFill>
                  <a:srgbClr val="FFFFFF"/>
                </a:solidFill>
                <a:latin typeface="Helvetica Neue"/>
                <a:ea typeface="Helvetica Neue"/>
                <a:cs typeface="Helvetica Neue"/>
                <a:sym typeface="Helvetica Neue"/>
              </a:defRPr>
            </a:lvl1pPr>
          </a:lstStyle>
          <a:p>
            <a:r>
              <a:t>Name Surname</a:t>
            </a:r>
          </a:p>
        </p:txBody>
      </p:sp>
      <p:sp>
        <p:nvSpPr>
          <p:cNvPr id="245" name="Job Title"/>
          <p:cNvSpPr txBox="1">
            <a:spLocks noGrp="1"/>
          </p:cNvSpPr>
          <p:nvPr>
            <p:ph type="body" sz="quarter" idx="22"/>
          </p:nvPr>
        </p:nvSpPr>
        <p:spPr>
          <a:xfrm>
            <a:off x="1657861" y="8108553"/>
            <a:ext cx="3893345" cy="469901"/>
          </a:xfrm>
          <a:prstGeom prst="rect">
            <a:avLst/>
          </a:prstGeom>
          <a:solidFill>
            <a:srgbClr val="FFFFFF">
              <a:alpha val="15000"/>
            </a:srgbClr>
          </a:solidFill>
          <a:ln>
            <a:solidFill>
              <a:srgbClr val="EBEBEB"/>
            </a:solidFill>
          </a:ln>
        </p:spPr>
        <p:txBody>
          <a:bodyPr>
            <a:spAutoFit/>
          </a:bodyPr>
          <a:lstStyle>
            <a:lvl1pPr marL="0" indent="0" algn="ctr">
              <a:spcBef>
                <a:spcPts val="0"/>
              </a:spcBef>
              <a:buSzTx/>
              <a:buNone/>
              <a:defRPr sz="1800">
                <a:solidFill>
                  <a:srgbClr val="FFFFFF"/>
                </a:solidFill>
                <a:latin typeface="Helvetica Neue"/>
                <a:ea typeface="Helvetica Neue"/>
                <a:cs typeface="Helvetica Neue"/>
                <a:sym typeface="Helvetica Neue"/>
              </a:defRPr>
            </a:lvl1pPr>
          </a:lstStyle>
          <a:p>
            <a:r>
              <a:t>Job Title</a:t>
            </a:r>
          </a:p>
        </p:txBody>
      </p:sp>
      <p:sp>
        <p:nvSpPr>
          <p:cNvPr id="246" name="Sed ut perspiciatis unde omnis iste natus error sit voluptatem laudantium, totam rem aperiam, eaque ipsa quae ab illo et quasi architecto beatae vitae sunt explicabo."/>
          <p:cNvSpPr txBox="1">
            <a:spLocks noGrp="1"/>
          </p:cNvSpPr>
          <p:nvPr>
            <p:ph type="body" sz="quarter" idx="23"/>
          </p:nvPr>
        </p:nvSpPr>
        <p:spPr>
          <a:xfrm>
            <a:off x="1656858" y="8987772"/>
            <a:ext cx="4202666" cy="1533245"/>
          </a:xfrm>
          <a:prstGeom prst="rect">
            <a:avLst/>
          </a:prstGeom>
        </p:spPr>
        <p:txBody>
          <a:bodyPr>
            <a:spAutoFit/>
          </a:bodyPr>
          <a:lstStyle>
            <a:lvl1pPr marL="0" indent="0" algn="ctr">
              <a:spcBef>
                <a:spcPts val="0"/>
              </a:spcBef>
              <a:buSzTx/>
              <a:buNone/>
              <a:defRPr sz="1800">
                <a:solidFill>
                  <a:srgbClr val="FFFFFF"/>
                </a:solidFill>
                <a:latin typeface="+mn-lt"/>
                <a:ea typeface="+mn-ea"/>
                <a:cs typeface="+mn-cs"/>
                <a:sym typeface="Helvetica Neue Light"/>
              </a:defRPr>
            </a:lvl1pPr>
          </a:lstStyle>
          <a:p>
            <a:r>
              <a:t>Sed ut perspiciatis unde omnis iste natus error sit voluptatem laudantium, totam rem aperiam, eaque ipsa quae ab illo et quasi architecto beatae vitae sunt explicabo. </a:t>
            </a:r>
          </a:p>
        </p:txBody>
      </p:sp>
      <p:sp>
        <p:nvSpPr>
          <p:cNvPr id="247" name="Shape"/>
          <p:cNvSpPr/>
          <p:nvPr/>
        </p:nvSpPr>
        <p:spPr>
          <a:xfrm>
            <a:off x="1730458" y="3334773"/>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48" name="Shape"/>
          <p:cNvSpPr/>
          <p:nvPr/>
        </p:nvSpPr>
        <p:spPr>
          <a:xfrm>
            <a:off x="3650369" y="3891499"/>
            <a:ext cx="1928813"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49" name="Shape"/>
          <p:cNvSpPr/>
          <p:nvPr/>
        </p:nvSpPr>
        <p:spPr>
          <a:xfrm>
            <a:off x="3096728" y="3194983"/>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50" name="guy-2608143_1280.jpg"/>
          <p:cNvSpPr>
            <a:spLocks noGrp="1"/>
          </p:cNvSpPr>
          <p:nvPr>
            <p:ph type="pic" sz="quarter" idx="24"/>
          </p:nvPr>
        </p:nvSpPr>
        <p:spPr>
          <a:xfrm>
            <a:off x="1091950" y="3605519"/>
            <a:ext cx="5333107" cy="3554017"/>
          </a:xfrm>
          <a:prstGeom prst="rect">
            <a:avLst/>
          </a:prstGeom>
          <a:ln>
            <a:solidFill>
              <a:srgbClr val="FFFFFF"/>
            </a:solidFill>
          </a:ln>
        </p:spPr>
        <p:txBody>
          <a:bodyPr lIns="91439" tIns="45719" rIns="91439" bIns="45719" anchor="t"/>
          <a:lstStyle/>
          <a:p>
            <a:endParaRPr/>
          </a:p>
        </p:txBody>
      </p:sp>
      <p:sp>
        <p:nvSpPr>
          <p:cNvPr id="251" name="Purple Wonder"/>
          <p:cNvSpPr txBox="1">
            <a:spLocks noGrp="1"/>
          </p:cNvSpPr>
          <p:nvPr>
            <p:ph type="body" sz="quarter" idx="25"/>
          </p:nvPr>
        </p:nvSpPr>
        <p:spPr>
          <a:xfrm>
            <a:off x="8592057" y="1040407"/>
            <a:ext cx="7199885" cy="1494021"/>
          </a:xfrm>
          <a:prstGeom prst="rect">
            <a:avLst/>
          </a:prstGeom>
        </p:spPr>
        <p:txBody>
          <a:bodyPr wrap="none">
            <a:spAutoFit/>
          </a:bodyPr>
          <a:lstStyle>
            <a:lvl1pPr marL="0" indent="0">
              <a:spcBef>
                <a:spcPts val="0"/>
              </a:spcBef>
              <a:buSzTx/>
              <a:buNone/>
              <a:defRPr sz="9000">
                <a:solidFill>
                  <a:srgbClr val="EBEBEB"/>
                </a:solidFill>
                <a:latin typeface="+mj-lt"/>
                <a:ea typeface="+mj-ea"/>
                <a:cs typeface="+mj-cs"/>
                <a:sym typeface="Helvetica Neue Thin"/>
              </a:defRPr>
            </a:lvl1pPr>
          </a:lstStyle>
          <a:p>
            <a:r>
              <a:t>Purple Wonder</a:t>
            </a:r>
          </a:p>
        </p:txBody>
      </p:sp>
      <p:sp>
        <p:nvSpPr>
          <p:cNvPr id="252" name="Shape"/>
          <p:cNvSpPr>
            <a:spLocks noGrp="1"/>
          </p:cNvSpPr>
          <p:nvPr>
            <p:ph type="body" sz="quarter" idx="26"/>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253" name="Shape"/>
          <p:cNvSpPr>
            <a:spLocks noGrp="1"/>
          </p:cNvSpPr>
          <p:nvPr>
            <p:ph type="body" sz="quarter" idx="27"/>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254" name="&gt;"/>
          <p:cNvSpPr txBox="1">
            <a:spLocks noGrp="1"/>
          </p:cNvSpPr>
          <p:nvPr>
            <p:ph type="body" sz="quarter" idx="28"/>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255" name="&lt;"/>
          <p:cNvSpPr txBox="1">
            <a:spLocks noGrp="1"/>
          </p:cNvSpPr>
          <p:nvPr>
            <p:ph type="body" sz="quarter" idx="29"/>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256" name="next">
            <a:hlinkClick r:id="" action="ppaction://hlinkshowjump?jump=nextslide"/>
          </p:cNvPr>
          <p:cNvSpPr txBox="1">
            <a:spLocks noGrp="1"/>
          </p:cNvSpPr>
          <p:nvPr>
            <p:ph type="body" sz="quarter" idx="30"/>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257" name="previous">
            <a:hlinkClick r:id="" action="ppaction://hlinkshowjump?jump=previousslide"/>
          </p:cNvPr>
          <p:cNvSpPr txBox="1">
            <a:spLocks noGrp="1"/>
          </p:cNvSpPr>
          <p:nvPr>
            <p:ph type="body" sz="quarter" idx="31"/>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258" name="Line"/>
          <p:cNvSpPr/>
          <p:nvPr/>
        </p:nvSpPr>
        <p:spPr>
          <a:xfrm>
            <a:off x="8091945" y="4873029"/>
            <a:ext cx="15555516" cy="541139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599" y="11"/>
                </a:lnTo>
                <a:lnTo>
                  <a:pt x="21600" y="10825"/>
                </a:lnTo>
                <a:lnTo>
                  <a:pt x="0" y="10836"/>
                </a:lnTo>
                <a:lnTo>
                  <a:pt x="0" y="21600"/>
                </a:lnTo>
                <a:lnTo>
                  <a:pt x="21600" y="21600"/>
                </a:lnTo>
              </a:path>
            </a:pathLst>
          </a:custGeom>
          <a:ln w="25400">
            <a:solidFill>
              <a:srgbClr val="EBEBEB"/>
            </a:solidFill>
            <a:miter lim="400000"/>
            <a:headEnd type="diamond"/>
            <a:tailEnd type="diamond"/>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259" name="Square"/>
          <p:cNvSpPr/>
          <p:nvPr/>
        </p:nvSpPr>
        <p:spPr>
          <a:xfrm>
            <a:off x="8770601" y="4372967"/>
            <a:ext cx="946548" cy="946548"/>
          </a:xfrm>
          <a:prstGeom prst="rect">
            <a:avLst/>
          </a:prstGeom>
          <a:solidFill>
            <a:srgbClr val="02AEAC"/>
          </a:solidFill>
          <a:ln w="254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0" name="01"/>
          <p:cNvSpPr txBox="1"/>
          <p:nvPr/>
        </p:nvSpPr>
        <p:spPr>
          <a:xfrm>
            <a:off x="8843470" y="4380110"/>
            <a:ext cx="85639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1" spc="-150">
                <a:solidFill>
                  <a:srgbClr val="FFFFFF"/>
                </a:solidFill>
                <a:latin typeface="Helvetica Neue"/>
                <a:ea typeface="Helvetica Neue"/>
                <a:cs typeface="Helvetica Neue"/>
                <a:sym typeface="Helvetica Neue"/>
              </a:defRPr>
            </a:lvl1pPr>
          </a:lstStyle>
          <a:p>
            <a:r>
              <a:t>01</a:t>
            </a:r>
          </a:p>
        </p:txBody>
      </p:sp>
      <p:sp>
        <p:nvSpPr>
          <p:cNvPr id="261" name="Square"/>
          <p:cNvSpPr/>
          <p:nvPr/>
        </p:nvSpPr>
        <p:spPr>
          <a:xfrm>
            <a:off x="10288648"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2" name="Square"/>
          <p:cNvSpPr/>
          <p:nvPr/>
        </p:nvSpPr>
        <p:spPr>
          <a:xfrm>
            <a:off x="11020882"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3" name="Square"/>
          <p:cNvSpPr/>
          <p:nvPr/>
        </p:nvSpPr>
        <p:spPr>
          <a:xfrm>
            <a:off x="11753117"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4" name="Square"/>
          <p:cNvSpPr/>
          <p:nvPr/>
        </p:nvSpPr>
        <p:spPr>
          <a:xfrm>
            <a:off x="12485351"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5" name="Square"/>
          <p:cNvSpPr/>
          <p:nvPr/>
        </p:nvSpPr>
        <p:spPr>
          <a:xfrm>
            <a:off x="13217585"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6" name="Square"/>
          <p:cNvSpPr/>
          <p:nvPr/>
        </p:nvSpPr>
        <p:spPr>
          <a:xfrm>
            <a:off x="13949820" y="4390826"/>
            <a:ext cx="946548" cy="946548"/>
          </a:xfrm>
          <a:prstGeom prst="rect">
            <a:avLst/>
          </a:prstGeom>
          <a:solidFill>
            <a:srgbClr val="BE629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7" name="02"/>
          <p:cNvSpPr txBox="1"/>
          <p:nvPr/>
        </p:nvSpPr>
        <p:spPr>
          <a:xfrm>
            <a:off x="14022689" y="4397970"/>
            <a:ext cx="85639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1" spc="-150">
                <a:solidFill>
                  <a:srgbClr val="FFFFFF"/>
                </a:solidFill>
                <a:latin typeface="Helvetica Neue"/>
                <a:ea typeface="Helvetica Neue"/>
                <a:cs typeface="Helvetica Neue"/>
                <a:sym typeface="Helvetica Neue"/>
              </a:defRPr>
            </a:lvl1pPr>
          </a:lstStyle>
          <a:p>
            <a:r>
              <a:t>02</a:t>
            </a:r>
          </a:p>
        </p:txBody>
      </p:sp>
      <p:sp>
        <p:nvSpPr>
          <p:cNvPr id="268" name="Square"/>
          <p:cNvSpPr/>
          <p:nvPr/>
        </p:nvSpPr>
        <p:spPr>
          <a:xfrm>
            <a:off x="15485726"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69" name="Square"/>
          <p:cNvSpPr/>
          <p:nvPr/>
        </p:nvSpPr>
        <p:spPr>
          <a:xfrm>
            <a:off x="16217960"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0" name="Square"/>
          <p:cNvSpPr/>
          <p:nvPr/>
        </p:nvSpPr>
        <p:spPr>
          <a:xfrm>
            <a:off x="16950195"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1" name="Square"/>
          <p:cNvSpPr/>
          <p:nvPr/>
        </p:nvSpPr>
        <p:spPr>
          <a:xfrm>
            <a:off x="18432810" y="4372967"/>
            <a:ext cx="946548" cy="946548"/>
          </a:xfrm>
          <a:prstGeom prst="rect">
            <a:avLst/>
          </a:prstGeom>
          <a:solidFill>
            <a:srgbClr val="8180D0"/>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2" name="03"/>
          <p:cNvSpPr txBox="1"/>
          <p:nvPr/>
        </p:nvSpPr>
        <p:spPr>
          <a:xfrm>
            <a:off x="18505679" y="4380110"/>
            <a:ext cx="85639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1" spc="-150">
                <a:solidFill>
                  <a:srgbClr val="FFFFFF"/>
                </a:solidFill>
                <a:latin typeface="Helvetica Neue"/>
                <a:ea typeface="Helvetica Neue"/>
                <a:cs typeface="Helvetica Neue"/>
                <a:sym typeface="Helvetica Neue"/>
              </a:defRPr>
            </a:lvl1pPr>
          </a:lstStyle>
          <a:p>
            <a:r>
              <a:t>03</a:t>
            </a:r>
          </a:p>
        </p:txBody>
      </p:sp>
      <p:sp>
        <p:nvSpPr>
          <p:cNvPr id="273" name="Square"/>
          <p:cNvSpPr/>
          <p:nvPr/>
        </p:nvSpPr>
        <p:spPr>
          <a:xfrm>
            <a:off x="19950570"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4" name="Square"/>
          <p:cNvSpPr/>
          <p:nvPr/>
        </p:nvSpPr>
        <p:spPr>
          <a:xfrm>
            <a:off x="20682804"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5" name="Square"/>
          <p:cNvSpPr/>
          <p:nvPr/>
        </p:nvSpPr>
        <p:spPr>
          <a:xfrm>
            <a:off x="21415039"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6" name="Square"/>
          <p:cNvSpPr/>
          <p:nvPr/>
        </p:nvSpPr>
        <p:spPr>
          <a:xfrm>
            <a:off x="22147273"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7" name="Square"/>
          <p:cNvSpPr/>
          <p:nvPr/>
        </p:nvSpPr>
        <p:spPr>
          <a:xfrm>
            <a:off x="22879507"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8" name="Square"/>
          <p:cNvSpPr/>
          <p:nvPr/>
        </p:nvSpPr>
        <p:spPr>
          <a:xfrm>
            <a:off x="8717023"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9" name="Square"/>
          <p:cNvSpPr/>
          <p:nvPr/>
        </p:nvSpPr>
        <p:spPr>
          <a:xfrm>
            <a:off x="9449257"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0" name="Square"/>
          <p:cNvSpPr/>
          <p:nvPr/>
        </p:nvSpPr>
        <p:spPr>
          <a:xfrm>
            <a:off x="10181492"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1" name="Square"/>
          <p:cNvSpPr/>
          <p:nvPr/>
        </p:nvSpPr>
        <p:spPr>
          <a:xfrm>
            <a:off x="10913726"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2" name="Square"/>
          <p:cNvSpPr/>
          <p:nvPr/>
        </p:nvSpPr>
        <p:spPr>
          <a:xfrm>
            <a:off x="11645960" y="7105451"/>
            <a:ext cx="946548" cy="946548"/>
          </a:xfrm>
          <a:prstGeom prst="rect">
            <a:avLst/>
          </a:prstGeom>
          <a:solidFill>
            <a:srgbClr val="5B79C9"/>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3" name="05"/>
          <p:cNvSpPr txBox="1"/>
          <p:nvPr/>
        </p:nvSpPr>
        <p:spPr>
          <a:xfrm>
            <a:off x="11718830" y="7112595"/>
            <a:ext cx="856393"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1" spc="-150">
                <a:solidFill>
                  <a:srgbClr val="FFFFFF"/>
                </a:solidFill>
                <a:latin typeface="Helvetica Neue"/>
                <a:ea typeface="Helvetica Neue"/>
                <a:cs typeface="Helvetica Neue"/>
                <a:sym typeface="Helvetica Neue"/>
              </a:defRPr>
            </a:lvl1pPr>
          </a:lstStyle>
          <a:p>
            <a:r>
              <a:t>05</a:t>
            </a:r>
          </a:p>
        </p:txBody>
      </p:sp>
      <p:sp>
        <p:nvSpPr>
          <p:cNvPr id="284" name="Square"/>
          <p:cNvSpPr/>
          <p:nvPr/>
        </p:nvSpPr>
        <p:spPr>
          <a:xfrm>
            <a:off x="13181867"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5" name="Square"/>
          <p:cNvSpPr/>
          <p:nvPr/>
        </p:nvSpPr>
        <p:spPr>
          <a:xfrm>
            <a:off x="13914101"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6" name="Square"/>
          <p:cNvSpPr/>
          <p:nvPr/>
        </p:nvSpPr>
        <p:spPr>
          <a:xfrm>
            <a:off x="14646335"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7" name="Square"/>
          <p:cNvSpPr/>
          <p:nvPr/>
        </p:nvSpPr>
        <p:spPr>
          <a:xfrm>
            <a:off x="15378570"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8" name="Square"/>
          <p:cNvSpPr/>
          <p:nvPr/>
        </p:nvSpPr>
        <p:spPr>
          <a:xfrm>
            <a:off x="16110804"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9" name="Square"/>
          <p:cNvSpPr/>
          <p:nvPr/>
        </p:nvSpPr>
        <p:spPr>
          <a:xfrm>
            <a:off x="16843039"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0" name="Square"/>
          <p:cNvSpPr/>
          <p:nvPr/>
        </p:nvSpPr>
        <p:spPr>
          <a:xfrm>
            <a:off x="17575273"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1" name="Square"/>
          <p:cNvSpPr/>
          <p:nvPr/>
        </p:nvSpPr>
        <p:spPr>
          <a:xfrm>
            <a:off x="18307507"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2" name="Square"/>
          <p:cNvSpPr/>
          <p:nvPr/>
        </p:nvSpPr>
        <p:spPr>
          <a:xfrm>
            <a:off x="19039742"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3" name="Square"/>
          <p:cNvSpPr/>
          <p:nvPr/>
        </p:nvSpPr>
        <p:spPr>
          <a:xfrm>
            <a:off x="19771976" y="7105451"/>
            <a:ext cx="946548" cy="946548"/>
          </a:xfrm>
          <a:prstGeom prst="rect">
            <a:avLst/>
          </a:prstGeom>
          <a:solidFill>
            <a:srgbClr val="02AEAC"/>
          </a:solidFill>
          <a:ln w="254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4" name="04"/>
          <p:cNvSpPr txBox="1"/>
          <p:nvPr/>
        </p:nvSpPr>
        <p:spPr>
          <a:xfrm>
            <a:off x="19844845" y="7112595"/>
            <a:ext cx="85639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1" spc="-150">
                <a:solidFill>
                  <a:srgbClr val="FFFFFF"/>
                </a:solidFill>
                <a:latin typeface="Helvetica Neue"/>
                <a:ea typeface="Helvetica Neue"/>
                <a:cs typeface="Helvetica Neue"/>
                <a:sym typeface="Helvetica Neue"/>
              </a:defRPr>
            </a:lvl1pPr>
          </a:lstStyle>
          <a:p>
            <a:r>
              <a:t>04</a:t>
            </a:r>
          </a:p>
        </p:txBody>
      </p:sp>
      <p:sp>
        <p:nvSpPr>
          <p:cNvPr id="295" name="Square"/>
          <p:cNvSpPr/>
          <p:nvPr/>
        </p:nvSpPr>
        <p:spPr>
          <a:xfrm>
            <a:off x="21290023"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6" name="Square"/>
          <p:cNvSpPr/>
          <p:nvPr/>
        </p:nvSpPr>
        <p:spPr>
          <a:xfrm>
            <a:off x="22022257"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7" name="Square"/>
          <p:cNvSpPr/>
          <p:nvPr/>
        </p:nvSpPr>
        <p:spPr>
          <a:xfrm>
            <a:off x="22754492" y="7516217"/>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8" name="Callout"/>
          <p:cNvSpPr/>
          <p:nvPr/>
        </p:nvSpPr>
        <p:spPr>
          <a:xfrm>
            <a:off x="9770726" y="3045205"/>
            <a:ext cx="2643189" cy="15692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929"/>
                </a:lnTo>
                <a:lnTo>
                  <a:pt x="2977" y="18929"/>
                </a:lnTo>
                <a:lnTo>
                  <a:pt x="4437" y="21600"/>
                </a:lnTo>
                <a:lnTo>
                  <a:pt x="5896" y="18929"/>
                </a:lnTo>
                <a:lnTo>
                  <a:pt x="21600" y="18929"/>
                </a:lnTo>
                <a:lnTo>
                  <a:pt x="21600" y="0"/>
                </a:lnTo>
                <a:lnTo>
                  <a:pt x="0" y="0"/>
                </a:lnTo>
                <a:close/>
              </a:path>
            </a:pathLst>
          </a:custGeom>
          <a:solidFill>
            <a:srgbClr val="FFFFFF">
              <a:alpha val="15000"/>
            </a:srgbClr>
          </a:solidFill>
          <a:ln w="25400">
            <a:solidFill>
              <a:srgbClr val="EBEBEB"/>
            </a:solidFill>
            <a:miter lim="400000"/>
          </a:ln>
        </p:spPr>
        <p:txBody>
          <a:bodyPr lIns="71437" tIns="71437" rIns="71437" bIns="71437" anchor="ctr"/>
          <a:lstStyle/>
          <a:p>
            <a:pPr defTabSz="589359">
              <a:defRPr sz="380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99" name="Clarification of our goal"/>
          <p:cNvSpPr txBox="1"/>
          <p:nvPr/>
        </p:nvSpPr>
        <p:spPr>
          <a:xfrm>
            <a:off x="9931460" y="3178952"/>
            <a:ext cx="2303861"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ts val="4100"/>
              </a:lnSpc>
              <a:defRPr sz="1800">
                <a:solidFill>
                  <a:srgbClr val="FFFFFF"/>
                </a:solidFill>
                <a:latin typeface="Helvetica Neue Medium"/>
                <a:ea typeface="Helvetica Neue Medium"/>
                <a:cs typeface="Helvetica Neue Medium"/>
                <a:sym typeface="Helvetica Neue Medium"/>
              </a:defRPr>
            </a:lvl1pPr>
          </a:lstStyle>
          <a:p>
            <a:r>
              <a:t>Clarification of our goal</a:t>
            </a:r>
          </a:p>
        </p:txBody>
      </p:sp>
      <p:sp>
        <p:nvSpPr>
          <p:cNvPr id="300" name="Square"/>
          <p:cNvSpPr/>
          <p:nvPr/>
        </p:nvSpPr>
        <p:spPr>
          <a:xfrm>
            <a:off x="8770601" y="9784357"/>
            <a:ext cx="946548" cy="946548"/>
          </a:xfrm>
          <a:prstGeom prst="rect">
            <a:avLst/>
          </a:prstGeom>
          <a:solidFill>
            <a:srgbClr val="02AEAC"/>
          </a:solidFill>
          <a:ln w="254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1" name="06"/>
          <p:cNvSpPr txBox="1"/>
          <p:nvPr/>
        </p:nvSpPr>
        <p:spPr>
          <a:xfrm>
            <a:off x="8843470" y="9791501"/>
            <a:ext cx="85639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1" spc="-150">
                <a:solidFill>
                  <a:srgbClr val="FFFFFF"/>
                </a:solidFill>
                <a:latin typeface="Helvetica Neue"/>
                <a:ea typeface="Helvetica Neue"/>
                <a:cs typeface="Helvetica Neue"/>
                <a:sym typeface="Helvetica Neue"/>
              </a:defRPr>
            </a:lvl1pPr>
          </a:lstStyle>
          <a:p>
            <a:r>
              <a:t>06</a:t>
            </a:r>
          </a:p>
        </p:txBody>
      </p:sp>
      <p:sp>
        <p:nvSpPr>
          <p:cNvPr id="302" name="Square"/>
          <p:cNvSpPr/>
          <p:nvPr/>
        </p:nvSpPr>
        <p:spPr>
          <a:xfrm>
            <a:off x="10288648"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3" name="Square"/>
          <p:cNvSpPr/>
          <p:nvPr/>
        </p:nvSpPr>
        <p:spPr>
          <a:xfrm>
            <a:off x="11020882"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4" name="Square"/>
          <p:cNvSpPr/>
          <p:nvPr/>
        </p:nvSpPr>
        <p:spPr>
          <a:xfrm>
            <a:off x="11753117"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5" name="Square"/>
          <p:cNvSpPr/>
          <p:nvPr/>
        </p:nvSpPr>
        <p:spPr>
          <a:xfrm>
            <a:off x="12485351"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6" name="Square"/>
          <p:cNvSpPr/>
          <p:nvPr/>
        </p:nvSpPr>
        <p:spPr>
          <a:xfrm>
            <a:off x="13217585"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7" name="Square"/>
          <p:cNvSpPr/>
          <p:nvPr/>
        </p:nvSpPr>
        <p:spPr>
          <a:xfrm>
            <a:off x="13949820" y="9802217"/>
            <a:ext cx="946548" cy="946548"/>
          </a:xfrm>
          <a:prstGeom prst="rect">
            <a:avLst/>
          </a:prstGeom>
          <a:solidFill>
            <a:srgbClr val="817ED2"/>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08" name="07"/>
          <p:cNvSpPr txBox="1"/>
          <p:nvPr/>
        </p:nvSpPr>
        <p:spPr>
          <a:xfrm>
            <a:off x="14004830" y="9809360"/>
            <a:ext cx="856393"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1" spc="-150">
                <a:solidFill>
                  <a:srgbClr val="FFFFFF"/>
                </a:solidFill>
                <a:latin typeface="Helvetica Neue"/>
                <a:ea typeface="Helvetica Neue"/>
                <a:cs typeface="Helvetica Neue"/>
                <a:sym typeface="Helvetica Neue"/>
              </a:defRPr>
            </a:lvl1pPr>
          </a:lstStyle>
          <a:p>
            <a:r>
              <a:t>07</a:t>
            </a:r>
          </a:p>
        </p:txBody>
      </p:sp>
      <p:sp>
        <p:nvSpPr>
          <p:cNvPr id="309" name="Square"/>
          <p:cNvSpPr/>
          <p:nvPr/>
        </p:nvSpPr>
        <p:spPr>
          <a:xfrm>
            <a:off x="15485726"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0" name="Square"/>
          <p:cNvSpPr/>
          <p:nvPr/>
        </p:nvSpPr>
        <p:spPr>
          <a:xfrm>
            <a:off x="16217960"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1" name="Square"/>
          <p:cNvSpPr/>
          <p:nvPr/>
        </p:nvSpPr>
        <p:spPr>
          <a:xfrm>
            <a:off x="16950195"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2" name="Square"/>
          <p:cNvSpPr/>
          <p:nvPr/>
        </p:nvSpPr>
        <p:spPr>
          <a:xfrm>
            <a:off x="17682429" y="9784357"/>
            <a:ext cx="946548" cy="946548"/>
          </a:xfrm>
          <a:prstGeom prst="rect">
            <a:avLst/>
          </a:prstGeom>
          <a:solidFill>
            <a:srgbClr val="C0609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3" name="08"/>
          <p:cNvSpPr txBox="1"/>
          <p:nvPr/>
        </p:nvSpPr>
        <p:spPr>
          <a:xfrm>
            <a:off x="17737439" y="9791501"/>
            <a:ext cx="856394" cy="914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defRPr sz="5000" b="1" spc="-150">
                <a:solidFill>
                  <a:srgbClr val="FFFFFF"/>
                </a:solidFill>
                <a:latin typeface="Helvetica Neue"/>
                <a:ea typeface="Helvetica Neue"/>
                <a:cs typeface="Helvetica Neue"/>
                <a:sym typeface="Helvetica Neue"/>
              </a:defRPr>
            </a:lvl1pPr>
          </a:lstStyle>
          <a:p>
            <a:r>
              <a:t>08</a:t>
            </a:r>
          </a:p>
        </p:txBody>
      </p:sp>
      <p:sp>
        <p:nvSpPr>
          <p:cNvPr id="314" name="Square"/>
          <p:cNvSpPr/>
          <p:nvPr/>
        </p:nvSpPr>
        <p:spPr>
          <a:xfrm>
            <a:off x="19218335"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5" name="Square"/>
          <p:cNvSpPr/>
          <p:nvPr/>
        </p:nvSpPr>
        <p:spPr>
          <a:xfrm>
            <a:off x="19950570"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6" name="Square"/>
          <p:cNvSpPr/>
          <p:nvPr/>
        </p:nvSpPr>
        <p:spPr>
          <a:xfrm>
            <a:off x="20682804"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7" name="Square"/>
          <p:cNvSpPr/>
          <p:nvPr/>
        </p:nvSpPr>
        <p:spPr>
          <a:xfrm>
            <a:off x="21415039"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8" name="Square"/>
          <p:cNvSpPr/>
          <p:nvPr/>
        </p:nvSpPr>
        <p:spPr>
          <a:xfrm>
            <a:off x="22147273"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19" name="Square"/>
          <p:cNvSpPr/>
          <p:nvPr/>
        </p:nvSpPr>
        <p:spPr>
          <a:xfrm>
            <a:off x="22879507" y="1021298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0" name="Callout"/>
          <p:cNvSpPr/>
          <p:nvPr/>
        </p:nvSpPr>
        <p:spPr>
          <a:xfrm>
            <a:off x="17057351" y="5788803"/>
            <a:ext cx="2643189" cy="156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929"/>
                </a:lnTo>
                <a:lnTo>
                  <a:pt x="2977" y="18929"/>
                </a:lnTo>
                <a:lnTo>
                  <a:pt x="4437" y="21600"/>
                </a:lnTo>
                <a:lnTo>
                  <a:pt x="5896" y="18929"/>
                </a:lnTo>
                <a:lnTo>
                  <a:pt x="21600" y="18929"/>
                </a:lnTo>
                <a:lnTo>
                  <a:pt x="21600" y="0"/>
                </a:lnTo>
                <a:lnTo>
                  <a:pt x="0" y="0"/>
                </a:lnTo>
                <a:close/>
              </a:path>
            </a:pathLst>
          </a:custGeom>
          <a:solidFill>
            <a:srgbClr val="FFFFFF">
              <a:alpha val="15000"/>
            </a:srgbClr>
          </a:solidFill>
          <a:ln w="25400">
            <a:solidFill>
              <a:srgbClr val="EBEBEB"/>
            </a:solidFill>
            <a:miter lim="400000"/>
          </a:ln>
        </p:spPr>
        <p:txBody>
          <a:bodyPr lIns="71437" tIns="71437" rIns="71437" bIns="71437" anchor="ctr"/>
          <a:lstStyle/>
          <a:p>
            <a:pPr defTabSz="589359">
              <a:defRPr sz="380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1" name="Development of our core webpage"/>
          <p:cNvSpPr txBox="1"/>
          <p:nvPr/>
        </p:nvSpPr>
        <p:spPr>
          <a:xfrm>
            <a:off x="17218085" y="5922550"/>
            <a:ext cx="2303861"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ts val="4100"/>
              </a:lnSpc>
              <a:defRPr sz="1800">
                <a:solidFill>
                  <a:srgbClr val="FFFFFF"/>
                </a:solidFill>
                <a:latin typeface="Helvetica Neue Medium"/>
                <a:ea typeface="Helvetica Neue Medium"/>
                <a:cs typeface="Helvetica Neue Medium"/>
                <a:sym typeface="Helvetica Neue Medium"/>
              </a:defRPr>
            </a:lvl1pPr>
          </a:lstStyle>
          <a:p>
            <a:r>
              <a:t>Development of our core webpage</a:t>
            </a:r>
          </a:p>
        </p:txBody>
      </p:sp>
      <p:sp>
        <p:nvSpPr>
          <p:cNvPr id="322" name="Callout"/>
          <p:cNvSpPr/>
          <p:nvPr/>
        </p:nvSpPr>
        <p:spPr>
          <a:xfrm>
            <a:off x="19432648" y="8537773"/>
            <a:ext cx="2643188" cy="156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929"/>
                </a:lnTo>
                <a:lnTo>
                  <a:pt x="2977" y="18929"/>
                </a:lnTo>
                <a:lnTo>
                  <a:pt x="4437" y="21600"/>
                </a:lnTo>
                <a:lnTo>
                  <a:pt x="5896" y="18929"/>
                </a:lnTo>
                <a:lnTo>
                  <a:pt x="21600" y="18929"/>
                </a:lnTo>
                <a:lnTo>
                  <a:pt x="21600" y="0"/>
                </a:lnTo>
                <a:lnTo>
                  <a:pt x="0" y="0"/>
                </a:lnTo>
                <a:close/>
              </a:path>
            </a:pathLst>
          </a:custGeom>
          <a:solidFill>
            <a:srgbClr val="FFFFFF">
              <a:alpha val="15000"/>
            </a:srgbClr>
          </a:solidFill>
          <a:ln w="25400">
            <a:solidFill>
              <a:srgbClr val="EBEBEB"/>
            </a:solidFill>
            <a:miter lim="400000"/>
          </a:ln>
        </p:spPr>
        <p:txBody>
          <a:bodyPr lIns="71437" tIns="71437" rIns="71437" bIns="71437" anchor="ctr"/>
          <a:lstStyle/>
          <a:p>
            <a:pPr defTabSz="589359">
              <a:defRPr sz="380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3" name="Sed ut perspiciatis unde omnis iste natus doloremque"/>
          <p:cNvSpPr txBox="1"/>
          <p:nvPr/>
        </p:nvSpPr>
        <p:spPr>
          <a:xfrm>
            <a:off x="19602312" y="8798372"/>
            <a:ext cx="2303860"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ts val="4100"/>
              </a:lnSpc>
              <a:defRPr sz="1800">
                <a:solidFill>
                  <a:srgbClr val="FFFFFF"/>
                </a:solidFill>
                <a:latin typeface="Helvetica Neue Medium"/>
                <a:ea typeface="Helvetica Neue Medium"/>
                <a:cs typeface="Helvetica Neue Medium"/>
                <a:sym typeface="Helvetica Neue Medium"/>
              </a:defRPr>
            </a:lvl1pPr>
          </a:lstStyle>
          <a:p>
            <a:r>
              <a:t>Sed ut perspiciatis unde omnis iste natus doloremque</a:t>
            </a:r>
          </a:p>
        </p:txBody>
      </p:sp>
      <p:sp>
        <p:nvSpPr>
          <p:cNvPr id="324" name="Callout"/>
          <p:cNvSpPr/>
          <p:nvPr/>
        </p:nvSpPr>
        <p:spPr>
          <a:xfrm>
            <a:off x="14967804" y="2890679"/>
            <a:ext cx="2643189" cy="15692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929"/>
                </a:lnTo>
                <a:lnTo>
                  <a:pt x="2977" y="18929"/>
                </a:lnTo>
                <a:lnTo>
                  <a:pt x="4437" y="21600"/>
                </a:lnTo>
                <a:lnTo>
                  <a:pt x="5896" y="18929"/>
                </a:lnTo>
                <a:lnTo>
                  <a:pt x="21600" y="18929"/>
                </a:lnTo>
                <a:lnTo>
                  <a:pt x="21600" y="0"/>
                </a:lnTo>
                <a:lnTo>
                  <a:pt x="0" y="0"/>
                </a:lnTo>
                <a:close/>
              </a:path>
            </a:pathLst>
          </a:custGeom>
          <a:solidFill>
            <a:srgbClr val="FFFFFF">
              <a:alpha val="15000"/>
            </a:srgbClr>
          </a:solidFill>
          <a:ln w="25400">
            <a:solidFill>
              <a:srgbClr val="EBEBEB"/>
            </a:solidFill>
            <a:miter lim="400000"/>
          </a:ln>
        </p:spPr>
        <p:txBody>
          <a:bodyPr lIns="71437" tIns="71437" rIns="71437" bIns="71437" anchor="ctr"/>
          <a:lstStyle/>
          <a:p>
            <a:pPr defTabSz="589359">
              <a:defRPr sz="380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5" name="Design of questionnaire"/>
          <p:cNvSpPr txBox="1"/>
          <p:nvPr/>
        </p:nvSpPr>
        <p:spPr>
          <a:xfrm>
            <a:off x="15128539" y="3024425"/>
            <a:ext cx="2303860"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ts val="4100"/>
              </a:lnSpc>
              <a:defRPr sz="1800">
                <a:solidFill>
                  <a:srgbClr val="FFFFFF"/>
                </a:solidFill>
                <a:latin typeface="Helvetica Neue Medium"/>
                <a:ea typeface="Helvetica Neue Medium"/>
                <a:cs typeface="Helvetica Neue Medium"/>
                <a:sym typeface="Helvetica Neue Medium"/>
              </a:defRPr>
            </a:lvl1pPr>
          </a:lstStyle>
          <a:p>
            <a:r>
              <a:t>Design of questionnaire</a:t>
            </a:r>
          </a:p>
        </p:txBody>
      </p:sp>
      <p:sp>
        <p:nvSpPr>
          <p:cNvPr id="326" name="Callout"/>
          <p:cNvSpPr/>
          <p:nvPr/>
        </p:nvSpPr>
        <p:spPr>
          <a:xfrm>
            <a:off x="20200601" y="2997795"/>
            <a:ext cx="2643189" cy="15692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8929"/>
                </a:lnTo>
                <a:lnTo>
                  <a:pt x="2977" y="18929"/>
                </a:lnTo>
                <a:lnTo>
                  <a:pt x="4437" y="21600"/>
                </a:lnTo>
                <a:lnTo>
                  <a:pt x="5896" y="18929"/>
                </a:lnTo>
                <a:lnTo>
                  <a:pt x="21600" y="18929"/>
                </a:lnTo>
                <a:lnTo>
                  <a:pt x="21600" y="0"/>
                </a:lnTo>
                <a:lnTo>
                  <a:pt x="0" y="0"/>
                </a:lnTo>
                <a:close/>
              </a:path>
            </a:pathLst>
          </a:custGeom>
          <a:solidFill>
            <a:srgbClr val="FFFFFF">
              <a:alpha val="15000"/>
            </a:srgbClr>
          </a:solidFill>
          <a:ln w="25400">
            <a:solidFill>
              <a:srgbClr val="EBEBEB"/>
            </a:solidFill>
            <a:miter lim="400000"/>
          </a:ln>
        </p:spPr>
        <p:txBody>
          <a:bodyPr lIns="71437" tIns="71437" rIns="71437" bIns="71437" anchor="ctr"/>
          <a:lstStyle/>
          <a:p>
            <a:pPr defTabSz="589359">
              <a:defRPr sz="3800">
                <a:solidFill>
                  <a:srgbClr val="EBEBEB"/>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7" name="User data collection"/>
          <p:cNvSpPr txBox="1"/>
          <p:nvPr/>
        </p:nvSpPr>
        <p:spPr>
          <a:xfrm>
            <a:off x="20361335" y="3131542"/>
            <a:ext cx="2303861" cy="1054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nSpc>
                <a:spcPts val="4100"/>
              </a:lnSpc>
              <a:defRPr sz="1800">
                <a:solidFill>
                  <a:srgbClr val="FFFFFF"/>
                </a:solidFill>
                <a:latin typeface="Helvetica Neue Medium"/>
                <a:ea typeface="Helvetica Neue Medium"/>
                <a:cs typeface="Helvetica Neue Medium"/>
                <a:sym typeface="Helvetica Neue Medium"/>
              </a:defRPr>
            </a:lvl1pPr>
          </a:lstStyle>
          <a:p>
            <a:r>
              <a:t>User data collection</a:t>
            </a:r>
          </a:p>
        </p:txBody>
      </p:sp>
      <p:sp>
        <p:nvSpPr>
          <p:cNvPr id="328" name="Square"/>
          <p:cNvSpPr/>
          <p:nvPr/>
        </p:nvSpPr>
        <p:spPr>
          <a:xfrm>
            <a:off x="17822600" y="4801592"/>
            <a:ext cx="142876" cy="142876"/>
          </a:xfrm>
          <a:prstGeom prst="rect">
            <a:avLst/>
          </a:prstGeom>
          <a:solidFill>
            <a:srgbClr val="FFFFFF"/>
          </a:solidFill>
          <a:ln w="12700">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3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Our Team copy 2">
    <p:spTree>
      <p:nvGrpSpPr>
        <p:cNvPr id="1" name=""/>
        <p:cNvGrpSpPr/>
        <p:nvPr/>
      </p:nvGrpSpPr>
      <p:grpSpPr>
        <a:xfrm>
          <a:off x="0" y="0"/>
          <a:ext cx="0" cy="0"/>
          <a:chOff x="0" y="0"/>
          <a:chExt cx="0" cy="0"/>
        </a:xfrm>
      </p:grpSpPr>
      <p:sp>
        <p:nvSpPr>
          <p:cNvPr id="336" name="Name Surname"/>
          <p:cNvSpPr txBox="1">
            <a:spLocks noGrp="1"/>
          </p:cNvSpPr>
          <p:nvPr>
            <p:ph type="body" sz="quarter" idx="21"/>
          </p:nvPr>
        </p:nvSpPr>
        <p:spPr>
          <a:xfrm>
            <a:off x="5067850" y="7483872"/>
            <a:ext cx="3893345" cy="647701"/>
          </a:xfrm>
          <a:prstGeom prst="rect">
            <a:avLst/>
          </a:prstGeom>
        </p:spPr>
        <p:txBody>
          <a:bodyPr>
            <a:spAutoFit/>
          </a:bodyPr>
          <a:lstStyle>
            <a:lvl1pPr marL="0" indent="0" algn="ctr">
              <a:spcBef>
                <a:spcPts val="0"/>
              </a:spcBef>
              <a:buSzTx/>
              <a:buNone/>
              <a:defRPr sz="3000">
                <a:solidFill>
                  <a:srgbClr val="FFFFFF"/>
                </a:solidFill>
                <a:latin typeface="Helvetica Neue"/>
                <a:ea typeface="Helvetica Neue"/>
                <a:cs typeface="Helvetica Neue"/>
                <a:sym typeface="Helvetica Neue"/>
              </a:defRPr>
            </a:lvl1pPr>
          </a:lstStyle>
          <a:p>
            <a:r>
              <a:t>Name Surname</a:t>
            </a:r>
          </a:p>
        </p:txBody>
      </p:sp>
      <p:sp>
        <p:nvSpPr>
          <p:cNvPr id="337" name="Job Title"/>
          <p:cNvSpPr txBox="1">
            <a:spLocks noGrp="1"/>
          </p:cNvSpPr>
          <p:nvPr>
            <p:ph type="body" sz="quarter" idx="22"/>
          </p:nvPr>
        </p:nvSpPr>
        <p:spPr>
          <a:xfrm>
            <a:off x="5067850" y="8126413"/>
            <a:ext cx="3893345" cy="469901"/>
          </a:xfrm>
          <a:prstGeom prst="rect">
            <a:avLst/>
          </a:prstGeom>
          <a:solidFill>
            <a:srgbClr val="FFFFFF">
              <a:alpha val="15000"/>
            </a:srgbClr>
          </a:solidFill>
          <a:ln>
            <a:solidFill>
              <a:srgbClr val="EBEBEB"/>
            </a:solidFill>
          </a:ln>
        </p:spPr>
        <p:txBody>
          <a:bodyPr>
            <a:spAutoFit/>
          </a:bodyPr>
          <a:lstStyle>
            <a:lvl1pPr marL="0" indent="0" algn="ctr">
              <a:spcBef>
                <a:spcPts val="0"/>
              </a:spcBef>
              <a:buSzTx/>
              <a:buNone/>
              <a:defRPr sz="1800">
                <a:solidFill>
                  <a:srgbClr val="FFFFFF"/>
                </a:solidFill>
                <a:latin typeface="Helvetica Neue"/>
                <a:ea typeface="Helvetica Neue"/>
                <a:cs typeface="Helvetica Neue"/>
                <a:sym typeface="Helvetica Neue"/>
              </a:defRPr>
            </a:lvl1pPr>
          </a:lstStyle>
          <a:p>
            <a:r>
              <a:t>Job Title</a:t>
            </a:r>
          </a:p>
        </p:txBody>
      </p:sp>
      <p:sp>
        <p:nvSpPr>
          <p:cNvPr id="338" name="Sed ut perspiciatis unde omnis iste natus error sit voluptatem laudantium, totam rem aperiam, eaque ipsa quae ab illo et quasi architecto beatae vitae sunt explicabo."/>
          <p:cNvSpPr txBox="1">
            <a:spLocks noGrp="1"/>
          </p:cNvSpPr>
          <p:nvPr>
            <p:ph type="body" sz="quarter" idx="23"/>
          </p:nvPr>
        </p:nvSpPr>
        <p:spPr>
          <a:xfrm>
            <a:off x="5066847" y="8952053"/>
            <a:ext cx="4202666" cy="1533245"/>
          </a:xfrm>
          <a:prstGeom prst="rect">
            <a:avLst/>
          </a:prstGeom>
        </p:spPr>
        <p:txBody>
          <a:bodyPr>
            <a:spAutoFit/>
          </a:bodyPr>
          <a:lstStyle>
            <a:lvl1pPr marL="0" indent="0" algn="ctr">
              <a:spcBef>
                <a:spcPts val="0"/>
              </a:spcBef>
              <a:buSzTx/>
              <a:buNone/>
              <a:defRPr sz="1800">
                <a:solidFill>
                  <a:srgbClr val="FFFFFF"/>
                </a:solidFill>
                <a:latin typeface="+mn-lt"/>
                <a:ea typeface="+mn-ea"/>
                <a:cs typeface="+mn-cs"/>
                <a:sym typeface="Helvetica Neue Light"/>
              </a:defRPr>
            </a:lvl1pPr>
          </a:lstStyle>
          <a:p>
            <a:r>
              <a:t>Sed ut perspiciatis unde omnis iste natus error sit voluptatem laudantium, totam rem aperiam, eaque ipsa quae ab illo et quasi architecto beatae vitae sunt explicabo. </a:t>
            </a:r>
          </a:p>
        </p:txBody>
      </p:sp>
      <p:sp>
        <p:nvSpPr>
          <p:cNvPr id="339" name="Shape"/>
          <p:cNvSpPr/>
          <p:nvPr/>
        </p:nvSpPr>
        <p:spPr>
          <a:xfrm>
            <a:off x="5140448" y="3352632"/>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40" name="Shape"/>
          <p:cNvSpPr/>
          <p:nvPr/>
        </p:nvSpPr>
        <p:spPr>
          <a:xfrm>
            <a:off x="7060358" y="3909358"/>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41" name="Name Surname"/>
          <p:cNvSpPr txBox="1">
            <a:spLocks noGrp="1"/>
          </p:cNvSpPr>
          <p:nvPr>
            <p:ph type="body" sz="quarter" idx="24"/>
          </p:nvPr>
        </p:nvSpPr>
        <p:spPr>
          <a:xfrm>
            <a:off x="15862098" y="7466013"/>
            <a:ext cx="3893345" cy="647701"/>
          </a:xfrm>
          <a:prstGeom prst="rect">
            <a:avLst/>
          </a:prstGeom>
        </p:spPr>
        <p:txBody>
          <a:bodyPr>
            <a:spAutoFit/>
          </a:bodyPr>
          <a:lstStyle>
            <a:lvl1pPr marL="0" indent="0" algn="ctr">
              <a:spcBef>
                <a:spcPts val="0"/>
              </a:spcBef>
              <a:buSzTx/>
              <a:buNone/>
              <a:defRPr sz="3000">
                <a:solidFill>
                  <a:srgbClr val="FFFFFF"/>
                </a:solidFill>
                <a:latin typeface="Helvetica Neue"/>
                <a:ea typeface="Helvetica Neue"/>
                <a:cs typeface="Helvetica Neue"/>
                <a:sym typeface="Helvetica Neue"/>
              </a:defRPr>
            </a:lvl1pPr>
          </a:lstStyle>
          <a:p>
            <a:r>
              <a:t>Name Surname</a:t>
            </a:r>
          </a:p>
        </p:txBody>
      </p:sp>
      <p:sp>
        <p:nvSpPr>
          <p:cNvPr id="342" name="Job Title"/>
          <p:cNvSpPr txBox="1">
            <a:spLocks noGrp="1"/>
          </p:cNvSpPr>
          <p:nvPr>
            <p:ph type="body" sz="quarter" idx="25"/>
          </p:nvPr>
        </p:nvSpPr>
        <p:spPr>
          <a:xfrm>
            <a:off x="15862098" y="8108553"/>
            <a:ext cx="3893345" cy="469901"/>
          </a:xfrm>
          <a:prstGeom prst="rect">
            <a:avLst/>
          </a:prstGeom>
          <a:solidFill>
            <a:srgbClr val="FFFFFF">
              <a:alpha val="15000"/>
            </a:srgbClr>
          </a:solidFill>
          <a:ln>
            <a:solidFill>
              <a:srgbClr val="EBEBEB"/>
            </a:solidFill>
          </a:ln>
        </p:spPr>
        <p:txBody>
          <a:bodyPr>
            <a:spAutoFit/>
          </a:bodyPr>
          <a:lstStyle>
            <a:lvl1pPr marL="0" indent="0" algn="ctr">
              <a:spcBef>
                <a:spcPts val="0"/>
              </a:spcBef>
              <a:buSzTx/>
              <a:buNone/>
              <a:defRPr sz="1800">
                <a:solidFill>
                  <a:srgbClr val="FFFFFF"/>
                </a:solidFill>
                <a:latin typeface="Helvetica Neue"/>
                <a:ea typeface="Helvetica Neue"/>
                <a:cs typeface="Helvetica Neue"/>
                <a:sym typeface="Helvetica Neue"/>
              </a:defRPr>
            </a:lvl1pPr>
          </a:lstStyle>
          <a:p>
            <a:r>
              <a:t>Job Title</a:t>
            </a:r>
          </a:p>
        </p:txBody>
      </p:sp>
      <p:sp>
        <p:nvSpPr>
          <p:cNvPr id="343" name="Sed ut perspiciatis unde omnis iste natus error sit voluptatem laudantium, totam rem aperiam, eaque ipsa quae ab illo et quasi architecto beatae vitae sunt explicabo."/>
          <p:cNvSpPr txBox="1">
            <a:spLocks noGrp="1"/>
          </p:cNvSpPr>
          <p:nvPr>
            <p:ph type="body" sz="quarter" idx="26"/>
          </p:nvPr>
        </p:nvSpPr>
        <p:spPr>
          <a:xfrm>
            <a:off x="15861095" y="8987772"/>
            <a:ext cx="4202666" cy="1533245"/>
          </a:xfrm>
          <a:prstGeom prst="rect">
            <a:avLst/>
          </a:prstGeom>
        </p:spPr>
        <p:txBody>
          <a:bodyPr>
            <a:spAutoFit/>
          </a:bodyPr>
          <a:lstStyle>
            <a:lvl1pPr marL="0" indent="0" algn="ctr">
              <a:spcBef>
                <a:spcPts val="0"/>
              </a:spcBef>
              <a:buSzTx/>
              <a:buNone/>
              <a:defRPr sz="1800">
                <a:solidFill>
                  <a:srgbClr val="FFFFFF"/>
                </a:solidFill>
                <a:latin typeface="+mn-lt"/>
                <a:ea typeface="+mn-ea"/>
                <a:cs typeface="+mn-cs"/>
                <a:sym typeface="Helvetica Neue Light"/>
              </a:defRPr>
            </a:lvl1pPr>
          </a:lstStyle>
          <a:p>
            <a:r>
              <a:t>Sed ut perspiciatis unde omnis iste natus error sit voluptatem laudantium, totam rem aperiam, eaque ipsa quae ab illo et quasi architecto beatae vitae sunt explicabo. </a:t>
            </a:r>
          </a:p>
        </p:txBody>
      </p:sp>
      <p:sp>
        <p:nvSpPr>
          <p:cNvPr id="344" name="Shape"/>
          <p:cNvSpPr/>
          <p:nvPr/>
        </p:nvSpPr>
        <p:spPr>
          <a:xfrm>
            <a:off x="15934695" y="3334773"/>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45" name="Shape"/>
          <p:cNvSpPr/>
          <p:nvPr/>
        </p:nvSpPr>
        <p:spPr>
          <a:xfrm>
            <a:off x="17854606" y="3891499"/>
            <a:ext cx="1928813"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46" name="Shape"/>
          <p:cNvSpPr/>
          <p:nvPr/>
        </p:nvSpPr>
        <p:spPr>
          <a:xfrm>
            <a:off x="17300965" y="3194983"/>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47" name="Shape"/>
          <p:cNvSpPr/>
          <p:nvPr/>
        </p:nvSpPr>
        <p:spPr>
          <a:xfrm>
            <a:off x="6560296" y="3230702"/>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48" name="guy-2608143_1280.jpg"/>
          <p:cNvSpPr>
            <a:spLocks noGrp="1"/>
          </p:cNvSpPr>
          <p:nvPr>
            <p:ph type="pic" sz="quarter" idx="27"/>
          </p:nvPr>
        </p:nvSpPr>
        <p:spPr>
          <a:xfrm>
            <a:off x="4501938" y="3623379"/>
            <a:ext cx="5333108" cy="3554016"/>
          </a:xfrm>
          <a:prstGeom prst="rect">
            <a:avLst/>
          </a:prstGeom>
          <a:ln>
            <a:solidFill>
              <a:srgbClr val="FFFFFF"/>
            </a:solidFill>
          </a:ln>
        </p:spPr>
        <p:txBody>
          <a:bodyPr lIns="91439" tIns="45719" rIns="91439" bIns="45719" anchor="t"/>
          <a:lstStyle/>
          <a:p>
            <a:endParaRPr/>
          </a:p>
        </p:txBody>
      </p:sp>
      <p:sp>
        <p:nvSpPr>
          <p:cNvPr id="349" name="guy-2608143_1280.jpg"/>
          <p:cNvSpPr>
            <a:spLocks noGrp="1"/>
          </p:cNvSpPr>
          <p:nvPr>
            <p:ph type="pic" sz="quarter" idx="28"/>
          </p:nvPr>
        </p:nvSpPr>
        <p:spPr>
          <a:xfrm>
            <a:off x="15296187" y="3605519"/>
            <a:ext cx="5333107" cy="3554017"/>
          </a:xfrm>
          <a:prstGeom prst="rect">
            <a:avLst/>
          </a:prstGeom>
          <a:ln>
            <a:solidFill>
              <a:srgbClr val="FFFFFF"/>
            </a:solidFill>
          </a:ln>
        </p:spPr>
        <p:txBody>
          <a:bodyPr lIns="91439" tIns="45719" rIns="91439" bIns="45719" anchor="t"/>
          <a:lstStyle/>
          <a:p>
            <a:endParaRPr/>
          </a:p>
        </p:txBody>
      </p:sp>
      <p:sp>
        <p:nvSpPr>
          <p:cNvPr id="350" name="Purple Wonder"/>
          <p:cNvSpPr txBox="1">
            <a:spLocks noGrp="1"/>
          </p:cNvSpPr>
          <p:nvPr>
            <p:ph type="body" sz="quarter" idx="29"/>
          </p:nvPr>
        </p:nvSpPr>
        <p:spPr>
          <a:xfrm>
            <a:off x="8592057" y="1040407"/>
            <a:ext cx="7199885" cy="1494021"/>
          </a:xfrm>
          <a:prstGeom prst="rect">
            <a:avLst/>
          </a:prstGeom>
        </p:spPr>
        <p:txBody>
          <a:bodyPr wrap="none">
            <a:spAutoFit/>
          </a:bodyPr>
          <a:lstStyle>
            <a:lvl1pPr marL="0" indent="0">
              <a:spcBef>
                <a:spcPts val="0"/>
              </a:spcBef>
              <a:buSzTx/>
              <a:buNone/>
              <a:defRPr sz="9000">
                <a:solidFill>
                  <a:srgbClr val="EBEBEB"/>
                </a:solidFill>
                <a:latin typeface="+mj-lt"/>
                <a:ea typeface="+mj-ea"/>
                <a:cs typeface="+mj-cs"/>
                <a:sym typeface="Helvetica Neue Thin"/>
              </a:defRPr>
            </a:lvl1pPr>
          </a:lstStyle>
          <a:p>
            <a:r>
              <a:t>Purple Wonder</a:t>
            </a:r>
          </a:p>
        </p:txBody>
      </p:sp>
      <p:sp>
        <p:nvSpPr>
          <p:cNvPr id="351" name="Shape"/>
          <p:cNvSpPr>
            <a:spLocks noGrp="1"/>
          </p:cNvSpPr>
          <p:nvPr>
            <p:ph type="body" sz="quarter" idx="30"/>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352" name="Shape"/>
          <p:cNvSpPr>
            <a:spLocks noGrp="1"/>
          </p:cNvSpPr>
          <p:nvPr>
            <p:ph type="body" sz="quarter" idx="31"/>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353" name="&gt;"/>
          <p:cNvSpPr txBox="1">
            <a:spLocks noGrp="1"/>
          </p:cNvSpPr>
          <p:nvPr>
            <p:ph type="body" sz="quarter" idx="32"/>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354" name="&lt;"/>
          <p:cNvSpPr txBox="1">
            <a:spLocks noGrp="1"/>
          </p:cNvSpPr>
          <p:nvPr>
            <p:ph type="body" sz="quarter" idx="33"/>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355" name="next">
            <a:hlinkClick r:id="" action="ppaction://hlinkshowjump?jump=nextslide"/>
          </p:cNvPr>
          <p:cNvSpPr txBox="1">
            <a:spLocks noGrp="1"/>
          </p:cNvSpPr>
          <p:nvPr>
            <p:ph type="body" sz="quarter" idx="34"/>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356" name="previous">
            <a:hlinkClick r:id="" action="ppaction://hlinkshowjump?jump=previousslide"/>
          </p:cNvPr>
          <p:cNvSpPr txBox="1">
            <a:spLocks noGrp="1"/>
          </p:cNvSpPr>
          <p:nvPr>
            <p:ph type="body" sz="quarter" idx="35"/>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3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ur Team copy 1">
    <p:spTree>
      <p:nvGrpSpPr>
        <p:cNvPr id="1" name=""/>
        <p:cNvGrpSpPr/>
        <p:nvPr/>
      </p:nvGrpSpPr>
      <p:grpSpPr>
        <a:xfrm>
          <a:off x="0" y="0"/>
          <a:ext cx="0" cy="0"/>
          <a:chOff x="0" y="0"/>
          <a:chExt cx="0" cy="0"/>
        </a:xfrm>
      </p:grpSpPr>
      <p:sp>
        <p:nvSpPr>
          <p:cNvPr id="364" name="Name Surname"/>
          <p:cNvSpPr txBox="1">
            <a:spLocks noGrp="1"/>
          </p:cNvSpPr>
          <p:nvPr>
            <p:ph type="body" sz="quarter" idx="21"/>
          </p:nvPr>
        </p:nvSpPr>
        <p:spPr>
          <a:xfrm>
            <a:off x="2207419" y="7719798"/>
            <a:ext cx="3893345" cy="647701"/>
          </a:xfrm>
          <a:prstGeom prst="rect">
            <a:avLst/>
          </a:prstGeom>
        </p:spPr>
        <p:txBody>
          <a:bodyPr>
            <a:spAutoFit/>
          </a:bodyPr>
          <a:lstStyle>
            <a:lvl1pPr marL="0" indent="0" algn="ctr">
              <a:spcBef>
                <a:spcPts val="0"/>
              </a:spcBef>
              <a:buSzTx/>
              <a:buNone/>
              <a:defRPr sz="3000">
                <a:solidFill>
                  <a:srgbClr val="FFFFFF"/>
                </a:solidFill>
                <a:latin typeface="Helvetica Neue"/>
                <a:ea typeface="Helvetica Neue"/>
                <a:cs typeface="Helvetica Neue"/>
                <a:sym typeface="Helvetica Neue"/>
              </a:defRPr>
            </a:lvl1pPr>
          </a:lstStyle>
          <a:p>
            <a:r>
              <a:t>Name Surname</a:t>
            </a:r>
          </a:p>
        </p:txBody>
      </p:sp>
      <p:sp>
        <p:nvSpPr>
          <p:cNvPr id="365" name="Job Title"/>
          <p:cNvSpPr txBox="1">
            <a:spLocks noGrp="1"/>
          </p:cNvSpPr>
          <p:nvPr>
            <p:ph type="body" sz="quarter" idx="22"/>
          </p:nvPr>
        </p:nvSpPr>
        <p:spPr>
          <a:xfrm>
            <a:off x="2207419" y="8362339"/>
            <a:ext cx="3893345" cy="469901"/>
          </a:xfrm>
          <a:prstGeom prst="rect">
            <a:avLst/>
          </a:prstGeom>
          <a:solidFill>
            <a:srgbClr val="FFFFFF">
              <a:alpha val="15000"/>
            </a:srgbClr>
          </a:solidFill>
          <a:ln>
            <a:solidFill>
              <a:srgbClr val="EBEBEB"/>
            </a:solidFill>
          </a:ln>
        </p:spPr>
        <p:txBody>
          <a:bodyPr>
            <a:spAutoFit/>
          </a:bodyPr>
          <a:lstStyle>
            <a:lvl1pPr marL="0" indent="0" algn="ctr">
              <a:spcBef>
                <a:spcPts val="0"/>
              </a:spcBef>
              <a:buSzTx/>
              <a:buNone/>
              <a:defRPr sz="1800">
                <a:solidFill>
                  <a:srgbClr val="FFFFFF"/>
                </a:solidFill>
                <a:latin typeface="Helvetica Neue"/>
                <a:ea typeface="Helvetica Neue"/>
                <a:cs typeface="Helvetica Neue"/>
                <a:sym typeface="Helvetica Neue"/>
              </a:defRPr>
            </a:lvl1pPr>
          </a:lstStyle>
          <a:p>
            <a:r>
              <a:t>Job Title</a:t>
            </a:r>
          </a:p>
        </p:txBody>
      </p:sp>
      <p:sp>
        <p:nvSpPr>
          <p:cNvPr id="366" name="Sed ut perspiciatis unde omnis iste natus error sit voluptatem laudantium, totam rem aperiam, eaque ipsa quae ab illo et quasi architecto beatae vitae sunt explicabo."/>
          <p:cNvSpPr txBox="1">
            <a:spLocks noGrp="1"/>
          </p:cNvSpPr>
          <p:nvPr>
            <p:ph type="body" sz="quarter" idx="23"/>
          </p:nvPr>
        </p:nvSpPr>
        <p:spPr>
          <a:xfrm>
            <a:off x="2206416" y="9187979"/>
            <a:ext cx="4202667" cy="1533245"/>
          </a:xfrm>
          <a:prstGeom prst="rect">
            <a:avLst/>
          </a:prstGeom>
        </p:spPr>
        <p:txBody>
          <a:bodyPr>
            <a:spAutoFit/>
          </a:bodyPr>
          <a:lstStyle>
            <a:lvl1pPr marL="0" indent="0" algn="ctr">
              <a:spcBef>
                <a:spcPts val="0"/>
              </a:spcBef>
              <a:buSzTx/>
              <a:buNone/>
              <a:defRPr sz="1800">
                <a:solidFill>
                  <a:srgbClr val="FFFFFF"/>
                </a:solidFill>
                <a:latin typeface="+mn-lt"/>
                <a:ea typeface="+mn-ea"/>
                <a:cs typeface="+mn-cs"/>
                <a:sym typeface="Helvetica Neue Light"/>
              </a:defRPr>
            </a:lvl1pPr>
          </a:lstStyle>
          <a:p>
            <a:r>
              <a:t>Sed ut perspiciatis unde omnis iste natus error sit voluptatem laudantium, totam rem aperiam, eaque ipsa quae ab illo et quasi architecto beatae vitae sunt explicabo. </a:t>
            </a:r>
          </a:p>
        </p:txBody>
      </p:sp>
      <p:sp>
        <p:nvSpPr>
          <p:cNvPr id="367" name="Shape"/>
          <p:cNvSpPr/>
          <p:nvPr/>
        </p:nvSpPr>
        <p:spPr>
          <a:xfrm>
            <a:off x="2280017" y="3588558"/>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68" name="Shape"/>
          <p:cNvSpPr/>
          <p:nvPr/>
        </p:nvSpPr>
        <p:spPr>
          <a:xfrm>
            <a:off x="4199928" y="4145284"/>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69" name="Name Surname"/>
          <p:cNvSpPr txBox="1">
            <a:spLocks noGrp="1"/>
          </p:cNvSpPr>
          <p:nvPr>
            <p:ph type="body" sz="quarter" idx="24"/>
          </p:nvPr>
        </p:nvSpPr>
        <p:spPr>
          <a:xfrm>
            <a:off x="10094344" y="7666220"/>
            <a:ext cx="3893345" cy="647701"/>
          </a:xfrm>
          <a:prstGeom prst="rect">
            <a:avLst/>
          </a:prstGeom>
        </p:spPr>
        <p:txBody>
          <a:bodyPr>
            <a:spAutoFit/>
          </a:bodyPr>
          <a:lstStyle>
            <a:lvl1pPr marL="0" indent="0" algn="ctr">
              <a:spcBef>
                <a:spcPts val="0"/>
              </a:spcBef>
              <a:buSzTx/>
              <a:buNone/>
              <a:defRPr sz="3000">
                <a:solidFill>
                  <a:srgbClr val="FFFFFF"/>
                </a:solidFill>
                <a:latin typeface="Helvetica Neue"/>
                <a:ea typeface="Helvetica Neue"/>
                <a:cs typeface="Helvetica Neue"/>
                <a:sym typeface="Helvetica Neue"/>
              </a:defRPr>
            </a:lvl1pPr>
          </a:lstStyle>
          <a:p>
            <a:r>
              <a:t>Name Surname</a:t>
            </a:r>
          </a:p>
        </p:txBody>
      </p:sp>
      <p:sp>
        <p:nvSpPr>
          <p:cNvPr id="370" name="Job Title"/>
          <p:cNvSpPr txBox="1">
            <a:spLocks noGrp="1"/>
          </p:cNvSpPr>
          <p:nvPr>
            <p:ph type="body" sz="quarter" idx="25"/>
          </p:nvPr>
        </p:nvSpPr>
        <p:spPr>
          <a:xfrm>
            <a:off x="10094344" y="8308761"/>
            <a:ext cx="3893345" cy="469901"/>
          </a:xfrm>
          <a:prstGeom prst="rect">
            <a:avLst/>
          </a:prstGeom>
          <a:solidFill>
            <a:srgbClr val="FFFFFF">
              <a:alpha val="15000"/>
            </a:srgbClr>
          </a:solidFill>
          <a:ln>
            <a:solidFill>
              <a:srgbClr val="EBEBEB"/>
            </a:solidFill>
          </a:ln>
        </p:spPr>
        <p:txBody>
          <a:bodyPr>
            <a:spAutoFit/>
          </a:bodyPr>
          <a:lstStyle>
            <a:lvl1pPr marL="0" indent="0" algn="ctr">
              <a:spcBef>
                <a:spcPts val="0"/>
              </a:spcBef>
              <a:buSzTx/>
              <a:buNone/>
              <a:defRPr sz="1800">
                <a:solidFill>
                  <a:srgbClr val="FFFFFF"/>
                </a:solidFill>
                <a:latin typeface="Helvetica Neue"/>
                <a:ea typeface="Helvetica Neue"/>
                <a:cs typeface="Helvetica Neue"/>
                <a:sym typeface="Helvetica Neue"/>
              </a:defRPr>
            </a:lvl1pPr>
          </a:lstStyle>
          <a:p>
            <a:r>
              <a:t>Job Title</a:t>
            </a:r>
          </a:p>
        </p:txBody>
      </p:sp>
      <p:sp>
        <p:nvSpPr>
          <p:cNvPr id="371" name="Sed ut perspiciatis unde omnis iste natus error sit voluptatem laudantium, totam rem aperiam, eaque ipsa quae ab illo et quasi architecto beatae vitae sunt explicabo."/>
          <p:cNvSpPr txBox="1">
            <a:spLocks noGrp="1"/>
          </p:cNvSpPr>
          <p:nvPr>
            <p:ph type="body" sz="quarter" idx="26"/>
          </p:nvPr>
        </p:nvSpPr>
        <p:spPr>
          <a:xfrm>
            <a:off x="10093342" y="9187979"/>
            <a:ext cx="4202666" cy="1533245"/>
          </a:xfrm>
          <a:prstGeom prst="rect">
            <a:avLst/>
          </a:prstGeom>
        </p:spPr>
        <p:txBody>
          <a:bodyPr>
            <a:spAutoFit/>
          </a:bodyPr>
          <a:lstStyle>
            <a:lvl1pPr marL="0" indent="0" algn="ctr">
              <a:spcBef>
                <a:spcPts val="0"/>
              </a:spcBef>
              <a:buSzTx/>
              <a:buNone/>
              <a:defRPr sz="1800">
                <a:solidFill>
                  <a:srgbClr val="FFFFFF"/>
                </a:solidFill>
                <a:latin typeface="+mn-lt"/>
                <a:ea typeface="+mn-ea"/>
                <a:cs typeface="+mn-cs"/>
                <a:sym typeface="Helvetica Neue Light"/>
              </a:defRPr>
            </a:lvl1pPr>
          </a:lstStyle>
          <a:p>
            <a:r>
              <a:t>Sed ut perspiciatis unde omnis iste natus error sit voluptatem laudantium, totam rem aperiam, eaque ipsa quae ab illo et quasi architecto beatae vitae sunt explicabo. </a:t>
            </a:r>
          </a:p>
        </p:txBody>
      </p:sp>
      <p:sp>
        <p:nvSpPr>
          <p:cNvPr id="372" name="Shape"/>
          <p:cNvSpPr/>
          <p:nvPr/>
        </p:nvSpPr>
        <p:spPr>
          <a:xfrm>
            <a:off x="10166942" y="3534980"/>
            <a:ext cx="2794615"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73" name="Shape"/>
          <p:cNvSpPr/>
          <p:nvPr/>
        </p:nvSpPr>
        <p:spPr>
          <a:xfrm>
            <a:off x="12086852" y="4091706"/>
            <a:ext cx="1928814"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74" name="Name Surname"/>
          <p:cNvSpPr txBox="1">
            <a:spLocks noGrp="1"/>
          </p:cNvSpPr>
          <p:nvPr>
            <p:ph type="body" sz="quarter" idx="27"/>
          </p:nvPr>
        </p:nvSpPr>
        <p:spPr>
          <a:xfrm>
            <a:off x="17981268" y="7583609"/>
            <a:ext cx="3893345" cy="647701"/>
          </a:xfrm>
          <a:prstGeom prst="rect">
            <a:avLst/>
          </a:prstGeom>
        </p:spPr>
        <p:txBody>
          <a:bodyPr>
            <a:spAutoFit/>
          </a:bodyPr>
          <a:lstStyle>
            <a:lvl1pPr marL="0" indent="0" algn="ctr">
              <a:spcBef>
                <a:spcPts val="0"/>
              </a:spcBef>
              <a:buSzTx/>
              <a:buNone/>
              <a:defRPr sz="3000">
                <a:solidFill>
                  <a:srgbClr val="FFFFFF"/>
                </a:solidFill>
                <a:latin typeface="Helvetica Neue"/>
                <a:ea typeface="Helvetica Neue"/>
                <a:cs typeface="Helvetica Neue"/>
                <a:sym typeface="Helvetica Neue"/>
              </a:defRPr>
            </a:lvl1pPr>
          </a:lstStyle>
          <a:p>
            <a:r>
              <a:t>Name Surname</a:t>
            </a:r>
          </a:p>
        </p:txBody>
      </p:sp>
      <p:sp>
        <p:nvSpPr>
          <p:cNvPr id="375" name="Job Title"/>
          <p:cNvSpPr txBox="1">
            <a:spLocks noGrp="1"/>
          </p:cNvSpPr>
          <p:nvPr>
            <p:ph type="body" sz="quarter" idx="28"/>
          </p:nvPr>
        </p:nvSpPr>
        <p:spPr>
          <a:xfrm>
            <a:off x="17981268" y="8226150"/>
            <a:ext cx="3893345" cy="469901"/>
          </a:xfrm>
          <a:prstGeom prst="rect">
            <a:avLst/>
          </a:prstGeom>
          <a:solidFill>
            <a:srgbClr val="FEFEFE">
              <a:alpha val="15000"/>
            </a:srgbClr>
          </a:solidFill>
          <a:ln>
            <a:solidFill>
              <a:srgbClr val="EBEBEB"/>
            </a:solidFill>
          </a:ln>
        </p:spPr>
        <p:txBody>
          <a:bodyPr>
            <a:spAutoFit/>
          </a:bodyPr>
          <a:lstStyle>
            <a:lvl1pPr marL="0" indent="0" algn="ctr">
              <a:spcBef>
                <a:spcPts val="0"/>
              </a:spcBef>
              <a:buSzTx/>
              <a:buNone/>
              <a:defRPr sz="1800">
                <a:solidFill>
                  <a:srgbClr val="FFFFFF"/>
                </a:solidFill>
                <a:latin typeface="Helvetica Neue"/>
                <a:ea typeface="Helvetica Neue"/>
                <a:cs typeface="Helvetica Neue"/>
                <a:sym typeface="Helvetica Neue"/>
              </a:defRPr>
            </a:lvl1pPr>
          </a:lstStyle>
          <a:p>
            <a:r>
              <a:t>Job Title</a:t>
            </a:r>
          </a:p>
        </p:txBody>
      </p:sp>
      <p:sp>
        <p:nvSpPr>
          <p:cNvPr id="376" name="Sed ut perspiciatis unde omnis iste natus error sit voluptatem laudantium, totam rem aperiam, eaque ipsa quae ab illo et quasi architecto beatae vitae sunt explicabo."/>
          <p:cNvSpPr txBox="1">
            <a:spLocks noGrp="1"/>
          </p:cNvSpPr>
          <p:nvPr>
            <p:ph type="body" sz="quarter" idx="29"/>
          </p:nvPr>
        </p:nvSpPr>
        <p:spPr>
          <a:xfrm>
            <a:off x="17980265" y="9141087"/>
            <a:ext cx="4202666" cy="1533245"/>
          </a:xfrm>
          <a:prstGeom prst="rect">
            <a:avLst/>
          </a:prstGeom>
        </p:spPr>
        <p:txBody>
          <a:bodyPr>
            <a:spAutoFit/>
          </a:bodyPr>
          <a:lstStyle>
            <a:lvl1pPr marL="0" indent="0" algn="ctr">
              <a:spcBef>
                <a:spcPts val="0"/>
              </a:spcBef>
              <a:buSzTx/>
              <a:buNone/>
              <a:defRPr sz="1800">
                <a:solidFill>
                  <a:srgbClr val="FFFFFF"/>
                </a:solidFill>
                <a:latin typeface="+mn-lt"/>
                <a:ea typeface="+mn-ea"/>
                <a:cs typeface="+mn-cs"/>
                <a:sym typeface="Helvetica Neue Light"/>
              </a:defRPr>
            </a:lvl1pPr>
          </a:lstStyle>
          <a:p>
            <a:r>
              <a:t>Sed ut perspiciatis unde omnis iste natus error sit voluptatem laudantium, totam rem aperiam, eaque ipsa quae ab illo et quasi architecto beatae vitae sunt explicabo. </a:t>
            </a:r>
          </a:p>
        </p:txBody>
      </p:sp>
      <p:sp>
        <p:nvSpPr>
          <p:cNvPr id="377" name="Shape"/>
          <p:cNvSpPr/>
          <p:nvPr/>
        </p:nvSpPr>
        <p:spPr>
          <a:xfrm>
            <a:off x="18053865" y="3452369"/>
            <a:ext cx="2794616" cy="3766878"/>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78" name="Shape"/>
          <p:cNvSpPr/>
          <p:nvPr/>
        </p:nvSpPr>
        <p:spPr>
          <a:xfrm>
            <a:off x="19973777" y="4009095"/>
            <a:ext cx="1928814"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5E62C5">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79" name="Shape"/>
          <p:cNvSpPr/>
          <p:nvPr/>
        </p:nvSpPr>
        <p:spPr>
          <a:xfrm>
            <a:off x="19420137" y="3348298"/>
            <a:ext cx="1928813"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80" name="Shape"/>
          <p:cNvSpPr/>
          <p:nvPr/>
        </p:nvSpPr>
        <p:spPr>
          <a:xfrm>
            <a:off x="11533212" y="3395190"/>
            <a:ext cx="1928813" cy="2982517"/>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81" name="Shape"/>
          <p:cNvSpPr/>
          <p:nvPr/>
        </p:nvSpPr>
        <p:spPr>
          <a:xfrm>
            <a:off x="3699866" y="3466628"/>
            <a:ext cx="1928813" cy="2982516"/>
          </a:xfrm>
          <a:custGeom>
            <a:avLst/>
            <a:gdLst/>
            <a:ahLst/>
            <a:cxnLst>
              <a:cxn ang="0">
                <a:pos x="wd2" y="hd2"/>
              </a:cxn>
              <a:cxn ang="5400000">
                <a:pos x="wd2" y="hd2"/>
              </a:cxn>
              <a:cxn ang="10800000">
                <a:pos x="wd2" y="hd2"/>
              </a:cxn>
              <a:cxn ang="16200000">
                <a:pos x="wd2" y="hd2"/>
              </a:cxn>
            </a:cxnLst>
            <a:rect l="0" t="0" r="r" b="b"/>
            <a:pathLst>
              <a:path w="21600" h="21600" extrusionOk="0">
                <a:moveTo>
                  <a:pt x="9926" y="0"/>
                </a:moveTo>
                <a:lnTo>
                  <a:pt x="0" y="15097"/>
                </a:lnTo>
                <a:lnTo>
                  <a:pt x="8290" y="21600"/>
                </a:lnTo>
                <a:lnTo>
                  <a:pt x="21600" y="18105"/>
                </a:lnTo>
                <a:lnTo>
                  <a:pt x="9926" y="0"/>
                </a:lnTo>
                <a:close/>
              </a:path>
            </a:pathLst>
          </a:custGeom>
          <a:solidFill>
            <a:srgbClr val="E26EAD">
              <a:alpha val="77000"/>
            </a:srgbClr>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382" name="guy-2608143_1280.jpg"/>
          <p:cNvSpPr>
            <a:spLocks noGrp="1"/>
          </p:cNvSpPr>
          <p:nvPr>
            <p:ph type="pic" sz="quarter" idx="30"/>
          </p:nvPr>
        </p:nvSpPr>
        <p:spPr>
          <a:xfrm>
            <a:off x="1641507" y="3859305"/>
            <a:ext cx="5333108" cy="3554016"/>
          </a:xfrm>
          <a:prstGeom prst="rect">
            <a:avLst/>
          </a:prstGeom>
          <a:ln>
            <a:solidFill>
              <a:srgbClr val="FFFFFF"/>
            </a:solidFill>
          </a:ln>
        </p:spPr>
        <p:txBody>
          <a:bodyPr lIns="91439" tIns="45719" rIns="91439" bIns="45719" anchor="t"/>
          <a:lstStyle/>
          <a:p>
            <a:endParaRPr/>
          </a:p>
        </p:txBody>
      </p:sp>
      <p:sp>
        <p:nvSpPr>
          <p:cNvPr id="383" name="guy-2608143_1280.jpg"/>
          <p:cNvSpPr>
            <a:spLocks noGrp="1"/>
          </p:cNvSpPr>
          <p:nvPr>
            <p:ph type="pic" sz="quarter" idx="31"/>
          </p:nvPr>
        </p:nvSpPr>
        <p:spPr>
          <a:xfrm>
            <a:off x="9528433" y="3805727"/>
            <a:ext cx="5333107" cy="3554016"/>
          </a:xfrm>
          <a:prstGeom prst="rect">
            <a:avLst/>
          </a:prstGeom>
          <a:ln>
            <a:solidFill>
              <a:srgbClr val="FFFFFF"/>
            </a:solidFill>
          </a:ln>
        </p:spPr>
        <p:txBody>
          <a:bodyPr lIns="91439" tIns="45719" rIns="91439" bIns="45719" anchor="t"/>
          <a:lstStyle/>
          <a:p>
            <a:endParaRPr/>
          </a:p>
        </p:txBody>
      </p:sp>
      <p:sp>
        <p:nvSpPr>
          <p:cNvPr id="384" name="guy-2608143_1280.jpg"/>
          <p:cNvSpPr>
            <a:spLocks noGrp="1"/>
          </p:cNvSpPr>
          <p:nvPr>
            <p:ph type="pic" sz="quarter" idx="32"/>
          </p:nvPr>
        </p:nvSpPr>
        <p:spPr>
          <a:xfrm>
            <a:off x="17415355" y="3723115"/>
            <a:ext cx="5333108" cy="3554017"/>
          </a:xfrm>
          <a:prstGeom prst="rect">
            <a:avLst/>
          </a:prstGeom>
          <a:ln>
            <a:solidFill>
              <a:srgbClr val="FFFFFF"/>
            </a:solidFill>
          </a:ln>
        </p:spPr>
        <p:txBody>
          <a:bodyPr lIns="91439" tIns="45719" rIns="91439" bIns="45719" anchor="t"/>
          <a:lstStyle/>
          <a:p>
            <a:endParaRPr/>
          </a:p>
        </p:txBody>
      </p:sp>
      <p:sp>
        <p:nvSpPr>
          <p:cNvPr id="385" name="Purple Wonder"/>
          <p:cNvSpPr txBox="1">
            <a:spLocks noGrp="1"/>
          </p:cNvSpPr>
          <p:nvPr>
            <p:ph type="body" sz="quarter" idx="33"/>
          </p:nvPr>
        </p:nvSpPr>
        <p:spPr>
          <a:xfrm>
            <a:off x="4215270" y="1664108"/>
            <a:ext cx="7199885" cy="1494021"/>
          </a:xfrm>
          <a:prstGeom prst="rect">
            <a:avLst/>
          </a:prstGeom>
        </p:spPr>
        <p:txBody>
          <a:bodyPr wrap="none">
            <a:spAutoFit/>
          </a:bodyPr>
          <a:lstStyle>
            <a:lvl1pPr marL="0" indent="0">
              <a:spcBef>
                <a:spcPts val="0"/>
              </a:spcBef>
              <a:buSzTx/>
              <a:buNone/>
              <a:defRPr sz="9000">
                <a:solidFill>
                  <a:srgbClr val="EBEBEB"/>
                </a:solidFill>
                <a:latin typeface="+mj-lt"/>
                <a:ea typeface="+mj-ea"/>
                <a:cs typeface="+mj-cs"/>
                <a:sym typeface="Helvetica Neue Thin"/>
              </a:defRPr>
            </a:lvl1pPr>
          </a:lstStyle>
          <a:p>
            <a:r>
              <a:t>Purple Wonder</a:t>
            </a:r>
          </a:p>
        </p:txBody>
      </p:sp>
      <p:sp>
        <p:nvSpPr>
          <p:cNvPr id="386" name="Shape"/>
          <p:cNvSpPr>
            <a:spLocks noGrp="1"/>
          </p:cNvSpPr>
          <p:nvPr>
            <p:ph type="body" sz="quarter" idx="34"/>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387" name="Shape"/>
          <p:cNvSpPr>
            <a:spLocks noGrp="1"/>
          </p:cNvSpPr>
          <p:nvPr>
            <p:ph type="body" sz="quarter" idx="35"/>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388" name="&gt;"/>
          <p:cNvSpPr txBox="1">
            <a:spLocks noGrp="1"/>
          </p:cNvSpPr>
          <p:nvPr>
            <p:ph type="body" sz="quarter" idx="36"/>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389" name="&lt;"/>
          <p:cNvSpPr txBox="1">
            <a:spLocks noGrp="1"/>
          </p:cNvSpPr>
          <p:nvPr>
            <p:ph type="body" sz="quarter" idx="37"/>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390" name="next">
            <a:hlinkClick r:id="" action="ppaction://hlinkshowjump?jump=nextslide"/>
          </p:cNvPr>
          <p:cNvSpPr txBox="1">
            <a:spLocks noGrp="1"/>
          </p:cNvSpPr>
          <p:nvPr>
            <p:ph type="body" sz="quarter" idx="38"/>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391" name="previous">
            <a:hlinkClick r:id="" action="ppaction://hlinkshowjump?jump=previousslide"/>
          </p:cNvPr>
          <p:cNvSpPr txBox="1">
            <a:spLocks noGrp="1"/>
          </p:cNvSpPr>
          <p:nvPr>
            <p:ph type="body" sz="quarter" idx="39"/>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399" name="Purple Wonder"/>
          <p:cNvSpPr txBox="1">
            <a:spLocks noGrp="1"/>
          </p:cNvSpPr>
          <p:nvPr>
            <p:ph type="body" sz="quarter" idx="21"/>
          </p:nvPr>
        </p:nvSpPr>
        <p:spPr>
          <a:xfrm>
            <a:off x="8200707" y="4089960"/>
            <a:ext cx="7982586" cy="1642737"/>
          </a:xfrm>
          <a:prstGeom prst="rect">
            <a:avLst/>
          </a:prstGeom>
        </p:spPr>
        <p:txBody>
          <a:bodyPr wrap="none">
            <a:spAutoFit/>
          </a:bodyPr>
          <a:lstStyle>
            <a:lvl1pPr marL="0" indent="0" algn="ctr">
              <a:spcBef>
                <a:spcPts val="0"/>
              </a:spcBef>
              <a:buSzTx/>
              <a:buNone/>
              <a:defRPr sz="10000">
                <a:solidFill>
                  <a:srgbClr val="EBEBEB"/>
                </a:solidFill>
                <a:latin typeface="+mj-lt"/>
                <a:ea typeface="+mj-ea"/>
                <a:cs typeface="+mj-cs"/>
                <a:sym typeface="Helvetica Neue Thin"/>
              </a:defRPr>
            </a:lvl1pPr>
          </a:lstStyle>
          <a:p>
            <a:r>
              <a:t>Purple Wonder</a:t>
            </a:r>
          </a:p>
        </p:txBody>
      </p:sp>
      <p:sp>
        <p:nvSpPr>
          <p:cNvPr id="400" name="Legentis in iis qui facit eorum claritatem. Investigationes demonstraverunt lectores legere me lius quod ii legunt saepius. Claritas est etiam processus dynamicus, qui sequitur mutationem consuetudium lectorum.…"/>
          <p:cNvSpPr txBox="1">
            <a:spLocks noGrp="1"/>
          </p:cNvSpPr>
          <p:nvPr>
            <p:ph type="body" sz="quarter" idx="22"/>
          </p:nvPr>
        </p:nvSpPr>
        <p:spPr>
          <a:xfrm>
            <a:off x="6689628" y="6053141"/>
            <a:ext cx="11004744" cy="2877971"/>
          </a:xfrm>
          <a:prstGeom prst="rect">
            <a:avLst/>
          </a:prstGeom>
        </p:spPr>
        <p:txBody>
          <a:bodyPr>
            <a:spAutoFit/>
          </a:bodyPr>
          <a:lstStyle/>
          <a:p>
            <a:pPr marL="314325" indent="-314325">
              <a:spcBef>
                <a:spcPts val="0"/>
              </a:spcBef>
              <a:buSzPct val="100000"/>
              <a:defRPr sz="2200">
                <a:solidFill>
                  <a:srgbClr val="EBEBEB"/>
                </a:solidFill>
                <a:latin typeface="+mn-lt"/>
                <a:ea typeface="+mn-ea"/>
                <a:cs typeface="+mn-cs"/>
                <a:sym typeface="Helvetica Neue Light"/>
              </a:defRPr>
            </a:pPr>
            <a:r>
              <a:t>Legentis in iis qui facit eorum claritatem. Investigationes demonstraverunt lectores legere me lius quod ii legunt saepius. Claritas est etiam processus dynamicus, qui sequitur mutationem consuetudium lectorum. </a:t>
            </a:r>
          </a:p>
          <a:p>
            <a:pPr marL="314325" indent="-314325">
              <a:spcBef>
                <a:spcPts val="0"/>
              </a:spcBef>
              <a:buSzPct val="100000"/>
              <a:defRPr sz="2200">
                <a:solidFill>
                  <a:srgbClr val="EBEBEB"/>
                </a:solidFill>
                <a:latin typeface="+mn-lt"/>
                <a:ea typeface="+mn-ea"/>
                <a:cs typeface="+mn-cs"/>
                <a:sym typeface="Helvetica Neue Light"/>
              </a:defRPr>
            </a:pPr>
            <a:r>
              <a:t>Mirum est notare quam littera gothica, quam nunc putamus parum claram. Legentis in iis qui facit eorum claritatem. Investigationes demonstraverunt lectores legere me lius quod ii legunt saepius. </a:t>
            </a:r>
          </a:p>
          <a:p>
            <a:pPr marL="314325" indent="-314325">
              <a:spcBef>
                <a:spcPts val="0"/>
              </a:spcBef>
              <a:buSzPct val="100000"/>
              <a:defRPr sz="2200">
                <a:solidFill>
                  <a:srgbClr val="EBEBEB"/>
                </a:solidFill>
                <a:latin typeface="+mn-lt"/>
                <a:ea typeface="+mn-ea"/>
                <a:cs typeface="+mn-cs"/>
                <a:sym typeface="Helvetica Neue Light"/>
              </a:defRPr>
            </a:pPr>
            <a:r>
              <a:t>Claritas est etiam processus dynamicus, qui sequitur mutationem consuetudium lectorum. Mirum est notare quam littera gothica, quam nunc putamus parum claram,</a:t>
            </a:r>
          </a:p>
        </p:txBody>
      </p:sp>
      <p:sp>
        <p:nvSpPr>
          <p:cNvPr id="401" name="Shape"/>
          <p:cNvSpPr>
            <a:spLocks noGrp="1"/>
          </p:cNvSpPr>
          <p:nvPr>
            <p:ph type="body" sz="quarter" idx="23"/>
          </p:nvPr>
        </p:nvSpPr>
        <p:spPr>
          <a:xfrm>
            <a:off x="729043" y="123408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29CFBE">
              <a:alpha val="77000"/>
            </a:srgbClr>
          </a:solidFill>
        </p:spPr>
        <p:txBody>
          <a:bodyPr/>
          <a:lstStyle/>
          <a:p>
            <a:pPr marL="0" indent="0" algn="ctr">
              <a:spcBef>
                <a:spcPts val="0"/>
              </a:spcBef>
              <a:buSzTx/>
              <a:buNone/>
            </a:pPr>
            <a:endParaRPr/>
          </a:p>
        </p:txBody>
      </p:sp>
      <p:sp>
        <p:nvSpPr>
          <p:cNvPr id="402" name="Shape"/>
          <p:cNvSpPr>
            <a:spLocks noGrp="1"/>
          </p:cNvSpPr>
          <p:nvPr>
            <p:ph type="body" sz="quarter" idx="24"/>
          </p:nvPr>
        </p:nvSpPr>
        <p:spPr>
          <a:xfrm flipH="1">
            <a:off x="22841686" y="124218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E26EAD">
              <a:alpha val="77000"/>
            </a:srgbClr>
          </a:solidFill>
        </p:spPr>
        <p:txBody>
          <a:bodyPr/>
          <a:lstStyle/>
          <a:p>
            <a:pPr marL="0" indent="0" algn="ctr">
              <a:spcBef>
                <a:spcPts val="0"/>
              </a:spcBef>
              <a:buSzTx/>
              <a:buNone/>
            </a:pPr>
            <a:endParaRPr/>
          </a:p>
        </p:txBody>
      </p:sp>
      <p:sp>
        <p:nvSpPr>
          <p:cNvPr id="403" name="&gt;"/>
          <p:cNvSpPr txBox="1">
            <a:spLocks noGrp="1"/>
          </p:cNvSpPr>
          <p:nvPr>
            <p:ph type="body" sz="quarter" idx="25"/>
          </p:nvPr>
        </p:nvSpPr>
        <p:spPr>
          <a:xfrm>
            <a:off x="23024478" y="12554015"/>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&gt;</a:t>
            </a:r>
          </a:p>
        </p:txBody>
      </p:sp>
      <p:sp>
        <p:nvSpPr>
          <p:cNvPr id="404" name="&lt;"/>
          <p:cNvSpPr txBox="1">
            <a:spLocks noGrp="1"/>
          </p:cNvSpPr>
          <p:nvPr>
            <p:ph type="body" sz="quarter" idx="26"/>
          </p:nvPr>
        </p:nvSpPr>
        <p:spPr>
          <a:xfrm>
            <a:off x="804680" y="12508738"/>
            <a:ext cx="417907" cy="647701"/>
          </a:xfrm>
          <a:prstGeom prst="rect">
            <a:avLst/>
          </a:prstGeom>
        </p:spPr>
        <p:txBody>
          <a:bodyPr wrap="none">
            <a:spAutoFit/>
          </a:bodyPr>
          <a:lstStyle>
            <a:lvl1pPr marL="0" indent="0" algn="ctr">
              <a:spcBef>
                <a:spcPts val="0"/>
              </a:spcBef>
              <a:buSzTx/>
              <a:buNone/>
              <a:defRPr sz="3200">
                <a:solidFill>
                  <a:srgbClr val="FFFFFF"/>
                </a:solidFill>
                <a:latin typeface="+mn-lt"/>
                <a:ea typeface="+mn-ea"/>
                <a:cs typeface="+mn-cs"/>
                <a:sym typeface="Helvetica Neue Light"/>
              </a:defRPr>
            </a:lvl1pPr>
          </a:lstStyle>
          <a:p>
            <a:r>
              <a:t>&lt;</a:t>
            </a:r>
          </a:p>
        </p:txBody>
      </p:sp>
      <p:sp>
        <p:nvSpPr>
          <p:cNvPr id="405" name="next">
            <a:hlinkClick r:id="" action="ppaction://hlinkshowjump?jump=nextslide"/>
          </p:cNvPr>
          <p:cNvSpPr txBox="1">
            <a:spLocks noGrp="1"/>
          </p:cNvSpPr>
          <p:nvPr>
            <p:ph type="body" sz="quarter" idx="27"/>
          </p:nvPr>
        </p:nvSpPr>
        <p:spPr>
          <a:xfrm>
            <a:off x="22111261" y="12653233"/>
            <a:ext cx="779872" cy="520701"/>
          </a:xfrm>
          <a:prstGeom prst="rect">
            <a:avLst/>
          </a:prstGeom>
        </p:spPr>
        <p:txBody>
          <a:bodyPr wrap="none">
            <a:spAutoFit/>
          </a:bodyPr>
          <a:lstStyle>
            <a:lvl1pPr marL="0" indent="0" algn="ctr">
              <a:spcBef>
                <a:spcPts val="0"/>
              </a:spcBef>
              <a:buSzTx/>
              <a:buNone/>
              <a:defRPr sz="2400">
                <a:solidFill>
                  <a:srgbClr val="EB8DB9"/>
                </a:solidFill>
                <a:latin typeface="Helvetica Neue"/>
                <a:ea typeface="Helvetica Neue"/>
                <a:cs typeface="Helvetica Neue"/>
                <a:sym typeface="Helvetica Neue"/>
              </a:defRPr>
            </a:lvl1pPr>
          </a:lstStyle>
          <a:p>
            <a:r>
              <a:t>next</a:t>
            </a:r>
          </a:p>
        </p:txBody>
      </p:sp>
      <p:sp>
        <p:nvSpPr>
          <p:cNvPr id="406" name="previous">
            <a:hlinkClick r:id="" action="ppaction://hlinkshowjump?jump=previousslide"/>
          </p:cNvPr>
          <p:cNvSpPr txBox="1">
            <a:spLocks noGrp="1"/>
          </p:cNvSpPr>
          <p:nvPr>
            <p:ph type="body" sz="quarter" idx="28"/>
          </p:nvPr>
        </p:nvSpPr>
        <p:spPr>
          <a:xfrm>
            <a:off x="1501686" y="12554379"/>
            <a:ext cx="1381333" cy="520701"/>
          </a:xfrm>
          <a:prstGeom prst="rect">
            <a:avLst/>
          </a:prstGeom>
        </p:spPr>
        <p:txBody>
          <a:bodyPr wrap="none">
            <a:spAutoFit/>
          </a:bodyPr>
          <a:lstStyle>
            <a:lvl1pPr marL="0" indent="0" algn="ctr">
              <a:spcBef>
                <a:spcPts val="0"/>
              </a:spcBef>
              <a:buSzTx/>
              <a:buNone/>
              <a:defRPr sz="2400">
                <a:solidFill>
                  <a:srgbClr val="51D9C6"/>
                </a:solidFill>
                <a:latin typeface="Helvetica Neue"/>
                <a:ea typeface="Helvetica Neue"/>
                <a:cs typeface="Helvetica Neue"/>
                <a:sym typeface="Helvetica Neue"/>
              </a:defRPr>
            </a:lvl1pPr>
          </a:lstStyle>
          <a:p>
            <a:r>
              <a:t>previous</a:t>
            </a:r>
          </a:p>
        </p:txBody>
      </p:sp>
      <p:sp>
        <p:nvSpPr>
          <p:cNvPr id="40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B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351734" y="357187"/>
            <a:ext cx="15680532" cy="34468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r>
              <a:t>Title Text</a:t>
            </a:r>
          </a:p>
        </p:txBody>
      </p:sp>
      <p:sp>
        <p:nvSpPr>
          <p:cNvPr id="3" name="Body Level One…"/>
          <p:cNvSpPr txBox="1">
            <a:spLocks noGrp="1"/>
          </p:cNvSpPr>
          <p:nvPr>
            <p:ph type="body" idx="1"/>
          </p:nvPr>
        </p:nvSpPr>
        <p:spPr>
          <a:xfrm>
            <a:off x="4351734" y="3893343"/>
            <a:ext cx="15680532" cy="8554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68559" y="13073062"/>
            <a:ext cx="434976" cy="460376"/>
          </a:xfrm>
          <a:prstGeom prst="rect">
            <a:avLst/>
          </a:prstGeom>
          <a:ln w="12700">
            <a:miter lim="400000"/>
          </a:ln>
        </p:spPr>
        <p:txBody>
          <a:bodyPr wrap="none" lIns="71437" tIns="71437" rIns="71437" bIns="71437">
            <a:spAutoFit/>
          </a:bodyPr>
          <a:lstStyle>
            <a:lvl1pPr>
              <a:defRPr sz="2200">
                <a:solidFill>
                  <a:srgbClr val="000000"/>
                </a:solidFill>
                <a:latin typeface="Gill Sans"/>
                <a:ea typeface="Gill Sans"/>
                <a:cs typeface="Gill Sans"/>
                <a:sym typeface="Gill San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5" r:id="rId5"/>
    <p:sldLayoutId id="2147483656" r:id="rId6"/>
    <p:sldLayoutId id="2147483657" r:id="rId7"/>
    <p:sldLayoutId id="2147483658" r:id="rId8"/>
    <p:sldLayoutId id="2147483659" r:id="rId9"/>
    <p:sldLayoutId id="2147483660"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Lst>
  <p:transition spd="med"/>
  <p:txStyles>
    <p:titleStyle>
      <a:lvl1pPr marL="0" marR="0" indent="0" algn="ctr" defTabSz="821531" latinLnBrk="0">
        <a:lnSpc>
          <a:spcPct val="100000"/>
        </a:lnSpc>
        <a:spcBef>
          <a:spcPts val="0"/>
        </a:spcBef>
        <a:spcAft>
          <a:spcPts val="0"/>
        </a:spcAft>
        <a:buClrTx/>
        <a:buSzTx/>
        <a:buFontTx/>
        <a:buNone/>
        <a:tabLst/>
        <a:defRPr sz="11400" b="0" i="0" u="none" strike="noStrike" cap="none" spc="0" baseline="0">
          <a:solidFill>
            <a:srgbClr val="000000"/>
          </a:solidFill>
          <a:uFillTx/>
          <a:latin typeface="Gill Sans"/>
          <a:ea typeface="Gill Sans"/>
          <a:cs typeface="Gill Sans"/>
          <a:sym typeface="Gill Sans"/>
        </a:defRPr>
      </a:lvl1pPr>
      <a:lvl2pPr marL="0" marR="0" indent="228600" algn="ctr" defTabSz="821531" latinLnBrk="0">
        <a:lnSpc>
          <a:spcPct val="100000"/>
        </a:lnSpc>
        <a:spcBef>
          <a:spcPts val="0"/>
        </a:spcBef>
        <a:spcAft>
          <a:spcPts val="0"/>
        </a:spcAft>
        <a:buClrTx/>
        <a:buSzTx/>
        <a:buFontTx/>
        <a:buNone/>
        <a:tabLst/>
        <a:defRPr sz="11400" b="0" i="0" u="none" strike="noStrike" cap="none" spc="0" baseline="0">
          <a:solidFill>
            <a:srgbClr val="000000"/>
          </a:solidFill>
          <a:uFillTx/>
          <a:latin typeface="Gill Sans"/>
          <a:ea typeface="Gill Sans"/>
          <a:cs typeface="Gill Sans"/>
          <a:sym typeface="Gill Sans"/>
        </a:defRPr>
      </a:lvl2pPr>
      <a:lvl3pPr marL="0" marR="0" indent="457200" algn="ctr" defTabSz="821531" latinLnBrk="0">
        <a:lnSpc>
          <a:spcPct val="100000"/>
        </a:lnSpc>
        <a:spcBef>
          <a:spcPts val="0"/>
        </a:spcBef>
        <a:spcAft>
          <a:spcPts val="0"/>
        </a:spcAft>
        <a:buClrTx/>
        <a:buSzTx/>
        <a:buFontTx/>
        <a:buNone/>
        <a:tabLst/>
        <a:defRPr sz="11400" b="0" i="0" u="none" strike="noStrike" cap="none" spc="0" baseline="0">
          <a:solidFill>
            <a:srgbClr val="000000"/>
          </a:solidFill>
          <a:uFillTx/>
          <a:latin typeface="Gill Sans"/>
          <a:ea typeface="Gill Sans"/>
          <a:cs typeface="Gill Sans"/>
          <a:sym typeface="Gill Sans"/>
        </a:defRPr>
      </a:lvl3pPr>
      <a:lvl4pPr marL="0" marR="0" indent="685800" algn="ctr" defTabSz="821531" latinLnBrk="0">
        <a:lnSpc>
          <a:spcPct val="100000"/>
        </a:lnSpc>
        <a:spcBef>
          <a:spcPts val="0"/>
        </a:spcBef>
        <a:spcAft>
          <a:spcPts val="0"/>
        </a:spcAft>
        <a:buClrTx/>
        <a:buSzTx/>
        <a:buFontTx/>
        <a:buNone/>
        <a:tabLst/>
        <a:defRPr sz="11400" b="0" i="0" u="none" strike="noStrike" cap="none" spc="0" baseline="0">
          <a:solidFill>
            <a:srgbClr val="000000"/>
          </a:solidFill>
          <a:uFillTx/>
          <a:latin typeface="Gill Sans"/>
          <a:ea typeface="Gill Sans"/>
          <a:cs typeface="Gill Sans"/>
          <a:sym typeface="Gill Sans"/>
        </a:defRPr>
      </a:lvl4pPr>
      <a:lvl5pPr marL="0" marR="0" indent="914400" algn="ctr" defTabSz="821531" latinLnBrk="0">
        <a:lnSpc>
          <a:spcPct val="100000"/>
        </a:lnSpc>
        <a:spcBef>
          <a:spcPts val="0"/>
        </a:spcBef>
        <a:spcAft>
          <a:spcPts val="0"/>
        </a:spcAft>
        <a:buClrTx/>
        <a:buSzTx/>
        <a:buFontTx/>
        <a:buNone/>
        <a:tabLst/>
        <a:defRPr sz="11400" b="0" i="0" u="none" strike="noStrike" cap="none" spc="0" baseline="0">
          <a:solidFill>
            <a:srgbClr val="000000"/>
          </a:solidFill>
          <a:uFillTx/>
          <a:latin typeface="Gill Sans"/>
          <a:ea typeface="Gill Sans"/>
          <a:cs typeface="Gill Sans"/>
          <a:sym typeface="Gill Sans"/>
        </a:defRPr>
      </a:lvl5pPr>
      <a:lvl6pPr marL="0" marR="0" indent="1143000" algn="ctr" defTabSz="821531" latinLnBrk="0">
        <a:lnSpc>
          <a:spcPct val="100000"/>
        </a:lnSpc>
        <a:spcBef>
          <a:spcPts val="0"/>
        </a:spcBef>
        <a:spcAft>
          <a:spcPts val="0"/>
        </a:spcAft>
        <a:buClrTx/>
        <a:buSzTx/>
        <a:buFontTx/>
        <a:buNone/>
        <a:tabLst/>
        <a:defRPr sz="11400" b="0" i="0" u="none" strike="noStrike" cap="none" spc="0" baseline="0">
          <a:solidFill>
            <a:srgbClr val="000000"/>
          </a:solidFill>
          <a:uFillTx/>
          <a:latin typeface="Gill Sans"/>
          <a:ea typeface="Gill Sans"/>
          <a:cs typeface="Gill Sans"/>
          <a:sym typeface="Gill Sans"/>
        </a:defRPr>
      </a:lvl6pPr>
      <a:lvl7pPr marL="0" marR="0" indent="1371600" algn="ctr" defTabSz="821531" latinLnBrk="0">
        <a:lnSpc>
          <a:spcPct val="100000"/>
        </a:lnSpc>
        <a:spcBef>
          <a:spcPts val="0"/>
        </a:spcBef>
        <a:spcAft>
          <a:spcPts val="0"/>
        </a:spcAft>
        <a:buClrTx/>
        <a:buSzTx/>
        <a:buFontTx/>
        <a:buNone/>
        <a:tabLst/>
        <a:defRPr sz="11400" b="0" i="0" u="none" strike="noStrike" cap="none" spc="0" baseline="0">
          <a:solidFill>
            <a:srgbClr val="000000"/>
          </a:solidFill>
          <a:uFillTx/>
          <a:latin typeface="Gill Sans"/>
          <a:ea typeface="Gill Sans"/>
          <a:cs typeface="Gill Sans"/>
          <a:sym typeface="Gill Sans"/>
        </a:defRPr>
      </a:lvl7pPr>
      <a:lvl8pPr marL="0" marR="0" indent="1600200" algn="ctr" defTabSz="821531" latinLnBrk="0">
        <a:lnSpc>
          <a:spcPct val="100000"/>
        </a:lnSpc>
        <a:spcBef>
          <a:spcPts val="0"/>
        </a:spcBef>
        <a:spcAft>
          <a:spcPts val="0"/>
        </a:spcAft>
        <a:buClrTx/>
        <a:buSzTx/>
        <a:buFontTx/>
        <a:buNone/>
        <a:tabLst/>
        <a:defRPr sz="11400" b="0" i="0" u="none" strike="noStrike" cap="none" spc="0" baseline="0">
          <a:solidFill>
            <a:srgbClr val="000000"/>
          </a:solidFill>
          <a:uFillTx/>
          <a:latin typeface="Gill Sans"/>
          <a:ea typeface="Gill Sans"/>
          <a:cs typeface="Gill Sans"/>
          <a:sym typeface="Gill Sans"/>
        </a:defRPr>
      </a:lvl8pPr>
      <a:lvl9pPr marL="0" marR="0" indent="1828800" algn="ctr" defTabSz="821531" latinLnBrk="0">
        <a:lnSpc>
          <a:spcPct val="100000"/>
        </a:lnSpc>
        <a:spcBef>
          <a:spcPts val="0"/>
        </a:spcBef>
        <a:spcAft>
          <a:spcPts val="0"/>
        </a:spcAft>
        <a:buClrTx/>
        <a:buSzTx/>
        <a:buFontTx/>
        <a:buNone/>
        <a:tabLst/>
        <a:defRPr sz="11400" b="0" i="0" u="none" strike="noStrike" cap="none" spc="0" baseline="0">
          <a:solidFill>
            <a:srgbClr val="000000"/>
          </a:solidFill>
          <a:uFillTx/>
          <a:latin typeface="Gill Sans"/>
          <a:ea typeface="Gill Sans"/>
          <a:cs typeface="Gill Sans"/>
          <a:sym typeface="Gill Sans"/>
        </a:defRPr>
      </a:lvl9pPr>
    </p:titleStyle>
    <p:bodyStyle>
      <a:lvl1pPr marL="14123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1pPr>
      <a:lvl2pPr marL="18568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2pPr>
      <a:lvl3pPr marL="23013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3pPr>
      <a:lvl4pPr marL="27458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4pPr>
      <a:lvl5pPr marL="31903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5pPr>
      <a:lvl6pPr marL="35459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6pPr>
      <a:lvl7pPr marL="39015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7pPr>
      <a:lvl8pPr marL="42571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8pPr>
      <a:lvl9pPr marL="46127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9pPr>
    </p:bodyStyle>
    <p:otherStyle>
      <a:lvl1pPr marL="0" marR="0" indent="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ill Sans"/>
        </a:defRPr>
      </a:lvl1pPr>
      <a:lvl2pPr marL="0" marR="0" indent="228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ill Sans"/>
        </a:defRPr>
      </a:lvl2pPr>
      <a:lvl3pPr marL="0" marR="0" indent="457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ill Sans"/>
        </a:defRPr>
      </a:lvl3pPr>
      <a:lvl4pPr marL="0" marR="0" indent="685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ill Sans"/>
        </a:defRPr>
      </a:lvl4pPr>
      <a:lvl5pPr marL="0" marR="0" indent="9144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ill Sans"/>
        </a:defRPr>
      </a:lvl5pPr>
      <a:lvl6pPr marL="0" marR="0" indent="11430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ill Sans"/>
        </a:defRPr>
      </a:lvl6pPr>
      <a:lvl7pPr marL="0" marR="0" indent="13716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ill Sans"/>
        </a:defRPr>
      </a:lvl7pPr>
      <a:lvl8pPr marL="0" marR="0" indent="16002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ill Sans"/>
        </a:defRPr>
      </a:lvl8pPr>
      <a:lvl9pPr marL="0" marR="0" indent="1828800" algn="ctr" defTabSz="821531"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8.png"/><Relationship Id="rId3" Type="http://schemas.openxmlformats.org/officeDocument/2006/relationships/image" Target="../media/image28.jpeg"/><Relationship Id="rId7" Type="http://schemas.openxmlformats.org/officeDocument/2006/relationships/image" Target="../media/image34.png"/><Relationship Id="rId12"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23.jpe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37.jpeg"/><Relationship Id="rId4" Type="http://schemas.openxmlformats.org/officeDocument/2006/relationships/image" Target="../media/image25.jpe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jpeg"/><Relationship Id="rId10" Type="http://schemas.openxmlformats.org/officeDocument/2006/relationships/image" Target="../media/image45.png"/><Relationship Id="rId4" Type="http://schemas.openxmlformats.org/officeDocument/2006/relationships/image" Target="../media/image40.png"/><Relationship Id="rId9"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png"/><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tif"/><Relationship Id="rId7"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5.xml"/><Relationship Id="rId6" Type="http://schemas.openxmlformats.org/officeDocument/2006/relationships/image" Target="../media/image9.tif"/><Relationship Id="rId5" Type="http://schemas.openxmlformats.org/officeDocument/2006/relationships/image" Target="../media/image8.tif"/><Relationship Id="rId10" Type="http://schemas.openxmlformats.org/officeDocument/2006/relationships/image" Target="../media/image12.tif"/><Relationship Id="rId4" Type="http://schemas.openxmlformats.org/officeDocument/2006/relationships/image" Target="../media/image7.tif"/><Relationship Id="rId9" Type="http://schemas.openxmlformats.org/officeDocument/2006/relationships/image" Target="../media/image11.tif"/></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9.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9.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image" Target="../media/image3.png"/><Relationship Id="rId16" Type="http://schemas.openxmlformats.org/officeDocument/2006/relationships/image" Target="../media/image32.png"/><Relationship Id="rId1" Type="http://schemas.openxmlformats.org/officeDocument/2006/relationships/slideLayout" Target="../slideLayouts/slideLayout9.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png"/><Relationship Id="rId15" Type="http://schemas.openxmlformats.org/officeDocument/2006/relationships/customXml" Target="../ink/ink1.xml"/><Relationship Id="rId10" Type="http://schemas.openxmlformats.org/officeDocument/2006/relationships/image" Target="../media/image27.jpeg"/><Relationship Id="rId4" Type="http://schemas.openxmlformats.org/officeDocument/2006/relationships/image" Target="../media/image21.png"/><Relationship Id="rId9" Type="http://schemas.openxmlformats.org/officeDocument/2006/relationships/image" Target="../media/image26.jpe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larified our goals and different stages of prototype development…">
            <a:extLst>
              <a:ext uri="{FF2B5EF4-FFF2-40B4-BE49-F238E27FC236}">
                <a16:creationId xmlns:a16="http://schemas.microsoft.com/office/drawing/2014/main" id="{BB15924D-6278-CA4B-B86B-EC4F647ADEA7}"/>
              </a:ext>
            </a:extLst>
          </p:cNvPr>
          <p:cNvSpPr txBox="1">
            <a:spLocks/>
          </p:cNvSpPr>
          <p:nvPr/>
        </p:nvSpPr>
        <p:spPr>
          <a:xfrm>
            <a:off x="2184076" y="4969410"/>
            <a:ext cx="8247534" cy="17868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lstStyle>
            <a:lvl1pPr marL="14123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1pPr>
            <a:lvl2pPr marL="18568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2pPr>
            <a:lvl3pPr marL="23013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3pPr>
            <a:lvl4pPr marL="27458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4pPr>
            <a:lvl5pPr marL="31903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5pPr>
            <a:lvl6pPr marL="35459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6pPr>
            <a:lvl7pPr marL="39015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7pPr>
            <a:lvl8pPr marL="42571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8pPr>
            <a:lvl9pPr marL="4612773" marR="0" indent="-1094873" algn="l" defTabSz="821531" latinLnBrk="0">
              <a:lnSpc>
                <a:spcPct val="100000"/>
              </a:lnSpc>
              <a:spcBef>
                <a:spcPts val="5200"/>
              </a:spcBef>
              <a:spcAft>
                <a:spcPts val="0"/>
              </a:spcAft>
              <a:buClrTx/>
              <a:buSzPct val="171000"/>
              <a:buFontTx/>
              <a:buChar char="•"/>
              <a:tabLst/>
              <a:defRPr sz="5200" b="0" i="0" u="none" strike="noStrike" cap="none" spc="0" baseline="0">
                <a:solidFill>
                  <a:srgbClr val="000000"/>
                </a:solidFill>
                <a:uFillTx/>
                <a:latin typeface="Gill Sans"/>
                <a:ea typeface="Gill Sans"/>
                <a:cs typeface="Gill Sans"/>
                <a:sym typeface="Gill Sans"/>
              </a:defRPr>
            </a:lvl9pPr>
          </a:lstStyle>
          <a:p>
            <a:pPr marL="317500" indent="0" algn="ctr">
              <a:buNone/>
            </a:pPr>
            <a:r>
              <a:rPr lang="de-DE" sz="11500">
                <a:solidFill>
                  <a:srgbClr val="2D2D2D"/>
                </a:solidFill>
                <a:latin typeface="Josefin Sans" pitchFamily="2" charset="77"/>
                <a:cs typeface="Lucida Grande" panose="020B0600040502020204" pitchFamily="34" charset="0"/>
              </a:rPr>
              <a:t>Schedule N</a:t>
            </a:r>
            <a:endParaRPr lang="en-GB" sz="11500">
              <a:solidFill>
                <a:srgbClr val="2D2D2D"/>
              </a:solidFill>
              <a:latin typeface="Josefin Sans" pitchFamily="2" charset="77"/>
              <a:cs typeface="Lucida Grande" panose="020B0600040502020204" pitchFamily="34" charset="0"/>
            </a:endParaRPr>
          </a:p>
        </p:txBody>
      </p:sp>
      <p:sp>
        <p:nvSpPr>
          <p:cNvPr id="820" name="Find your own time-management types"/>
          <p:cNvSpPr txBox="1">
            <a:spLocks noGrp="1"/>
          </p:cNvSpPr>
          <p:nvPr>
            <p:ph type="body" idx="27"/>
          </p:nvPr>
        </p:nvSpPr>
        <p:spPr>
          <a:xfrm>
            <a:off x="923008" y="7293600"/>
            <a:ext cx="11178282" cy="821378"/>
          </a:xfrm>
          <a:prstGeom prst="rect">
            <a:avLst/>
          </a:prstGeom>
        </p:spPr>
        <p:txBody>
          <a:bodyPr/>
          <a:lstStyle>
            <a:lvl1pPr>
              <a:defRPr sz="3600">
                <a:latin typeface="Avenir Book"/>
                <a:ea typeface="Avenir Book"/>
                <a:cs typeface="Avenir Book"/>
                <a:sym typeface="Avenir Book"/>
              </a:defRPr>
            </a:lvl1pPr>
          </a:lstStyle>
          <a:p>
            <a:r>
              <a:rPr lang="de-DE" sz="4400">
                <a:solidFill>
                  <a:srgbClr val="2D2D2D"/>
                </a:solidFill>
                <a:latin typeface="Josefin Sans" pitchFamily="2" charset="77"/>
              </a:rPr>
              <a:t>Get personalised</a:t>
            </a:r>
            <a:r>
              <a:rPr sz="4400">
                <a:solidFill>
                  <a:srgbClr val="2D2D2D"/>
                </a:solidFill>
                <a:latin typeface="Josefin Sans" pitchFamily="2" charset="77"/>
              </a:rPr>
              <a:t> time-management </a:t>
            </a:r>
            <a:r>
              <a:rPr lang="de-DE" sz="4400">
                <a:solidFill>
                  <a:srgbClr val="2D2D2D"/>
                </a:solidFill>
                <a:latin typeface="Josefin Sans" pitchFamily="2" charset="77"/>
              </a:rPr>
              <a:t>advice</a:t>
            </a:r>
            <a:endParaRPr sz="4400">
              <a:solidFill>
                <a:srgbClr val="2D2D2D"/>
              </a:solidFill>
              <a:latin typeface="Josefin Sans" pitchFamily="2" charset="77"/>
            </a:endParaRPr>
          </a:p>
        </p:txBody>
      </p:sp>
      <p:sp>
        <p:nvSpPr>
          <p:cNvPr id="822" name="Clare, Dela, Lina, Minhaj, Saba, Suliyat, Xinhao…"/>
          <p:cNvSpPr txBox="1"/>
          <p:nvPr/>
        </p:nvSpPr>
        <p:spPr>
          <a:xfrm>
            <a:off x="1009777" y="9258031"/>
            <a:ext cx="11004744" cy="1252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a:defRPr sz="3600">
                <a:solidFill>
                  <a:srgbClr val="EBEBEB"/>
                </a:solidFill>
                <a:latin typeface="Avenir Heavy"/>
                <a:ea typeface="Avenir Heavy"/>
                <a:cs typeface="Avenir Heavy"/>
                <a:sym typeface="Avenir Heavy"/>
              </a:defRPr>
            </a:pPr>
            <a:r>
              <a:rPr>
                <a:solidFill>
                  <a:srgbClr val="515152"/>
                </a:solidFill>
                <a:latin typeface="Gill Sans" panose="020B0502020104020203" pitchFamily="34" charset="-79"/>
                <a:cs typeface="Gill Sans" panose="020B0502020104020203" pitchFamily="34" charset="-79"/>
              </a:rPr>
              <a:t>Clare, Dela, Lina, Minhaj, Saba, Suliyat, Xinhao</a:t>
            </a:r>
          </a:p>
          <a:p>
            <a:pPr>
              <a:defRPr sz="3600">
                <a:solidFill>
                  <a:srgbClr val="EBEBEB"/>
                </a:solidFill>
                <a:latin typeface="Avenir Heavy"/>
                <a:ea typeface="Avenir Heavy"/>
                <a:cs typeface="Avenir Heavy"/>
                <a:sym typeface="Avenir Heavy"/>
              </a:defRPr>
            </a:pPr>
            <a:r>
              <a:rPr>
                <a:solidFill>
                  <a:srgbClr val="515152"/>
                </a:solidFill>
                <a:latin typeface="Gill Sans" panose="020B0502020104020203" pitchFamily="34" charset="-79"/>
                <a:cs typeface="Gill Sans" panose="020B0502020104020203" pitchFamily="34" charset="-79"/>
              </a:rPr>
              <a:t>Mentor: Matheus Cardoso &amp; Tiago Ignacio</a:t>
            </a:r>
          </a:p>
        </p:txBody>
      </p:sp>
      <p:pic>
        <p:nvPicPr>
          <p:cNvPr id="10" name="Picture 9">
            <a:extLst>
              <a:ext uri="{FF2B5EF4-FFF2-40B4-BE49-F238E27FC236}">
                <a16:creationId xmlns:a16="http://schemas.microsoft.com/office/drawing/2014/main" id="{6F059E8E-13DF-F743-8EC7-97813E9288D6}"/>
              </a:ext>
            </a:extLst>
          </p:cNvPr>
          <p:cNvPicPr>
            <a:picLocks noChangeAspect="1"/>
          </p:cNvPicPr>
          <p:nvPr/>
        </p:nvPicPr>
        <p:blipFill rotWithShape="1">
          <a:blip r:embed="rId2">
            <a:extLst>
              <a:ext uri="{28A0092B-C50C-407E-A947-70E740481C1C}">
                <a14:useLocalDpi xmlns:a14="http://schemas.microsoft.com/office/drawing/2010/main" val="0"/>
              </a:ext>
            </a:extLst>
          </a:blip>
          <a:srcRect l="72504" t="72582" r="7054" b="8770"/>
          <a:stretch/>
        </p:blipFill>
        <p:spPr>
          <a:xfrm>
            <a:off x="12101290" y="2369087"/>
            <a:ext cx="10098634" cy="9986136"/>
          </a:xfrm>
          <a:prstGeom prst="rect">
            <a:avLst/>
          </a:prstGeom>
        </p:spPr>
      </p:pic>
      <p:sp>
        <p:nvSpPr>
          <p:cNvPr id="2" name="Rectangle 1">
            <a:extLst>
              <a:ext uri="{FF2B5EF4-FFF2-40B4-BE49-F238E27FC236}">
                <a16:creationId xmlns:a16="http://schemas.microsoft.com/office/drawing/2014/main" id="{1D320893-5F29-334B-AE44-B6DCD104C2ED}"/>
              </a:ext>
            </a:extLst>
          </p:cNvPr>
          <p:cNvSpPr/>
          <p:nvPr/>
        </p:nvSpPr>
        <p:spPr>
          <a:xfrm>
            <a:off x="10525154" y="2261937"/>
            <a:ext cx="2685520" cy="3190199"/>
          </a:xfrm>
          <a:prstGeom prst="rect">
            <a:avLst/>
          </a:prstGeom>
          <a:solidFill>
            <a:srgbClr val="FEFBF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ounded Rectangle 50">
            <a:extLst>
              <a:ext uri="{FF2B5EF4-FFF2-40B4-BE49-F238E27FC236}">
                <a16:creationId xmlns:a16="http://schemas.microsoft.com/office/drawing/2014/main" id="{8F2087DD-3552-D44F-9265-79E00C098BD4}"/>
              </a:ext>
            </a:extLst>
          </p:cNvPr>
          <p:cNvSpPr/>
          <p:nvPr/>
        </p:nvSpPr>
        <p:spPr>
          <a:xfrm>
            <a:off x="17316756" y="3451125"/>
            <a:ext cx="5392993" cy="8535740"/>
          </a:xfrm>
          <a:prstGeom prst="roundRect">
            <a:avLst/>
          </a:prstGeom>
          <a:solidFill>
            <a:srgbClr val="FFFFFF"/>
          </a:solidFill>
          <a:ln w="76200" cap="flat">
            <a:solidFill>
              <a:srgbClr val="9AA5FE"/>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Rounded Rectangle 49">
            <a:extLst>
              <a:ext uri="{FF2B5EF4-FFF2-40B4-BE49-F238E27FC236}">
                <a16:creationId xmlns:a16="http://schemas.microsoft.com/office/drawing/2014/main" id="{E19B6D70-806A-4546-8298-2D7BC2BBAC66}"/>
              </a:ext>
            </a:extLst>
          </p:cNvPr>
          <p:cNvSpPr/>
          <p:nvPr/>
        </p:nvSpPr>
        <p:spPr>
          <a:xfrm>
            <a:off x="7181314" y="3421627"/>
            <a:ext cx="9926816" cy="8535739"/>
          </a:xfrm>
          <a:prstGeom prst="roundRect">
            <a:avLst/>
          </a:prstGeom>
          <a:solidFill>
            <a:srgbClr val="FFFFFF"/>
          </a:solidFill>
          <a:ln w="76200" cap="flat">
            <a:solidFill>
              <a:srgbClr val="9AA5FE"/>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6" name="Rounded Rectangle 45">
            <a:extLst>
              <a:ext uri="{FF2B5EF4-FFF2-40B4-BE49-F238E27FC236}">
                <a16:creationId xmlns:a16="http://schemas.microsoft.com/office/drawing/2014/main" id="{C37624E5-BB9C-9644-8156-17FA1703869E}"/>
              </a:ext>
            </a:extLst>
          </p:cNvPr>
          <p:cNvSpPr/>
          <p:nvPr/>
        </p:nvSpPr>
        <p:spPr>
          <a:xfrm>
            <a:off x="1567427" y="3421627"/>
            <a:ext cx="5392993" cy="8535740"/>
          </a:xfrm>
          <a:prstGeom prst="roundRect">
            <a:avLst/>
          </a:prstGeom>
          <a:solidFill>
            <a:srgbClr val="FFFFFF"/>
          </a:solidFill>
          <a:ln w="76200" cap="flat">
            <a:solidFill>
              <a:srgbClr val="9AA5FE"/>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 name="A goal that we want to achieve">
            <a:extLst>
              <a:ext uri="{FF2B5EF4-FFF2-40B4-BE49-F238E27FC236}">
                <a16:creationId xmlns:a16="http://schemas.microsoft.com/office/drawing/2014/main" id="{75160F70-302A-C545-B391-415449D6DB34}"/>
              </a:ext>
            </a:extLst>
          </p:cNvPr>
          <p:cNvSpPr txBox="1"/>
          <p:nvPr/>
        </p:nvSpPr>
        <p:spPr>
          <a:xfrm>
            <a:off x="728741" y="1436800"/>
            <a:ext cx="5806076" cy="1529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de-DE" altLang="zh-CN">
                <a:solidFill>
                  <a:srgbClr val="000000"/>
                </a:solidFill>
                <a:latin typeface="Josefin Sans" pitchFamily="2" charset="77"/>
              </a:rPr>
              <a:t>Tech Stack</a:t>
            </a:r>
            <a:endParaRPr>
              <a:solidFill>
                <a:srgbClr val="000000"/>
              </a:solidFill>
              <a:latin typeface="Josefin Sans" pitchFamily="2" charset="77"/>
            </a:endParaRPr>
          </a:p>
        </p:txBody>
      </p:sp>
      <p:pic>
        <p:nvPicPr>
          <p:cNvPr id="145" name="Picture 144">
            <a:extLst>
              <a:ext uri="{FF2B5EF4-FFF2-40B4-BE49-F238E27FC236}">
                <a16:creationId xmlns:a16="http://schemas.microsoft.com/office/drawing/2014/main" id="{CC128AFE-815F-3A47-BD3D-2B2B74249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pic>
        <p:nvPicPr>
          <p:cNvPr id="1030" name="Picture 6" descr="The Ultimate Guide to the NumPy Package for Scientific Computing in Python">
            <a:extLst>
              <a:ext uri="{FF2B5EF4-FFF2-40B4-BE49-F238E27FC236}">
                <a16:creationId xmlns:a16="http://schemas.microsoft.com/office/drawing/2014/main" id="{9CE02FEE-8EFF-1140-85AC-9092ED9E5E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39555" y="7350171"/>
            <a:ext cx="3947397" cy="155905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B241FEB-7CE3-164A-8B0A-7C9A05CD5F93}"/>
              </a:ext>
            </a:extLst>
          </p:cNvPr>
          <p:cNvPicPr>
            <a:picLocks noChangeAspect="1"/>
          </p:cNvPicPr>
          <p:nvPr/>
        </p:nvPicPr>
        <p:blipFill rotWithShape="1">
          <a:blip r:embed="rId4">
            <a:extLst>
              <a:ext uri="{28A0092B-C50C-407E-A947-70E740481C1C}">
                <a14:useLocalDpi xmlns:a14="http://schemas.microsoft.com/office/drawing/2010/main" val="0"/>
              </a:ext>
            </a:extLst>
          </a:blip>
          <a:srcRect l="15156" t="33973" r="13061" b="28579"/>
          <a:stretch/>
        </p:blipFill>
        <p:spPr>
          <a:xfrm>
            <a:off x="2014510" y="9809546"/>
            <a:ext cx="3947396" cy="1545671"/>
          </a:xfrm>
          <a:prstGeom prst="rect">
            <a:avLst/>
          </a:prstGeom>
        </p:spPr>
      </p:pic>
      <p:pic>
        <p:nvPicPr>
          <p:cNvPr id="7" name="Picture 6">
            <a:extLst>
              <a:ext uri="{FF2B5EF4-FFF2-40B4-BE49-F238E27FC236}">
                <a16:creationId xmlns:a16="http://schemas.microsoft.com/office/drawing/2014/main" id="{F17EBAB4-AD57-1C47-B4E3-C43549BA20CE}"/>
              </a:ext>
            </a:extLst>
          </p:cNvPr>
          <p:cNvPicPr>
            <a:picLocks noChangeAspect="1"/>
          </p:cNvPicPr>
          <p:nvPr/>
        </p:nvPicPr>
        <p:blipFill rotWithShape="1">
          <a:blip r:embed="rId5">
            <a:extLst>
              <a:ext uri="{28A0092B-C50C-407E-A947-70E740481C1C}">
                <a14:useLocalDpi xmlns:a14="http://schemas.microsoft.com/office/drawing/2010/main" val="0"/>
              </a:ext>
            </a:extLst>
          </a:blip>
          <a:srcRect t="18949" b="16520"/>
          <a:stretch/>
        </p:blipFill>
        <p:spPr>
          <a:xfrm>
            <a:off x="2014508" y="7667444"/>
            <a:ext cx="3947397" cy="1415159"/>
          </a:xfrm>
          <a:prstGeom prst="rect">
            <a:avLst/>
          </a:prstGeom>
        </p:spPr>
      </p:pic>
      <p:pic>
        <p:nvPicPr>
          <p:cNvPr id="9" name="Picture 8">
            <a:extLst>
              <a:ext uri="{FF2B5EF4-FFF2-40B4-BE49-F238E27FC236}">
                <a16:creationId xmlns:a16="http://schemas.microsoft.com/office/drawing/2014/main" id="{875A6E29-7CEB-9249-B8AF-EAF35A78E141}"/>
              </a:ext>
            </a:extLst>
          </p:cNvPr>
          <p:cNvPicPr>
            <a:picLocks noChangeAspect="1"/>
          </p:cNvPicPr>
          <p:nvPr/>
        </p:nvPicPr>
        <p:blipFill rotWithShape="1">
          <a:blip r:embed="rId6">
            <a:extLst>
              <a:ext uri="{28A0092B-C50C-407E-A947-70E740481C1C}">
                <a14:useLocalDpi xmlns:a14="http://schemas.microsoft.com/office/drawing/2010/main" val="0"/>
              </a:ext>
            </a:extLst>
          </a:blip>
          <a:srcRect l="5282" t="4676" r="5239" b="-2311"/>
          <a:stretch/>
        </p:blipFill>
        <p:spPr>
          <a:xfrm>
            <a:off x="12685196" y="5506150"/>
            <a:ext cx="3947396" cy="2871457"/>
          </a:xfrm>
          <a:prstGeom prst="rect">
            <a:avLst/>
          </a:prstGeom>
        </p:spPr>
      </p:pic>
      <p:pic>
        <p:nvPicPr>
          <p:cNvPr id="14" name="Picture 13">
            <a:extLst>
              <a:ext uri="{FF2B5EF4-FFF2-40B4-BE49-F238E27FC236}">
                <a16:creationId xmlns:a16="http://schemas.microsoft.com/office/drawing/2014/main" id="{ED31A84B-29DB-5A47-8635-C343229099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74911" y="10104897"/>
            <a:ext cx="4291304" cy="1677781"/>
          </a:xfrm>
          <a:prstGeom prst="rect">
            <a:avLst/>
          </a:prstGeom>
        </p:spPr>
      </p:pic>
      <p:pic>
        <p:nvPicPr>
          <p:cNvPr id="17" name="Picture 2" descr="Ceiling Breakers - Group Leadership Coaching and Community for Diverse  Leaders">
            <a:extLst>
              <a:ext uri="{FF2B5EF4-FFF2-40B4-BE49-F238E27FC236}">
                <a16:creationId xmlns:a16="http://schemas.microsoft.com/office/drawing/2014/main" id="{AFF85BB8-0BF9-5440-A736-D0D79B4ADD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14509" y="5269967"/>
            <a:ext cx="3947396" cy="122369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DA48D44-BC84-9A47-B5AE-2BC613EF259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07501" y="8375024"/>
            <a:ext cx="4291305" cy="1434522"/>
          </a:xfrm>
          <a:prstGeom prst="rect">
            <a:avLst/>
          </a:prstGeom>
        </p:spPr>
      </p:pic>
      <p:pic>
        <p:nvPicPr>
          <p:cNvPr id="33" name="Picture 32">
            <a:extLst>
              <a:ext uri="{FF2B5EF4-FFF2-40B4-BE49-F238E27FC236}">
                <a16:creationId xmlns:a16="http://schemas.microsoft.com/office/drawing/2014/main" id="{75526BB1-E3A6-034A-9A56-164D7576693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07501" y="5269967"/>
            <a:ext cx="4291305" cy="2380333"/>
          </a:xfrm>
          <a:prstGeom prst="rect">
            <a:avLst/>
          </a:prstGeom>
        </p:spPr>
      </p:pic>
      <p:pic>
        <p:nvPicPr>
          <p:cNvPr id="34" name="Picture 6">
            <a:extLst>
              <a:ext uri="{FF2B5EF4-FFF2-40B4-BE49-F238E27FC236}">
                <a16:creationId xmlns:a16="http://schemas.microsoft.com/office/drawing/2014/main" id="{2C8BF969-CBE6-144C-84F6-9C474D92F1E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38" t="14290" r="3303" b="16103"/>
          <a:stretch/>
        </p:blipFill>
        <p:spPr bwMode="auto">
          <a:xfrm>
            <a:off x="18039555" y="5087436"/>
            <a:ext cx="3947397" cy="11780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nstalling — Matplotlib 1.3.1 documentation">
            <a:extLst>
              <a:ext uri="{FF2B5EF4-FFF2-40B4-BE49-F238E27FC236}">
                <a16:creationId xmlns:a16="http://schemas.microsoft.com/office/drawing/2014/main" id="{A225CF89-1DA0-5D41-9EAA-85115C1388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039557" y="10103920"/>
            <a:ext cx="3947397" cy="7236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ocker Logos | Docker">
            <a:extLst>
              <a:ext uri="{FF2B5EF4-FFF2-40B4-BE49-F238E27FC236}">
                <a16:creationId xmlns:a16="http://schemas.microsoft.com/office/drawing/2014/main" id="{95AC6BA5-079E-834E-B321-C4961BFB0B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685196" y="8793738"/>
            <a:ext cx="3947396" cy="1015808"/>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3519E674-D067-CC44-B498-C6AD804F5FF6}"/>
              </a:ext>
            </a:extLst>
          </p:cNvPr>
          <p:cNvSpPr txBox="1"/>
          <p:nvPr/>
        </p:nvSpPr>
        <p:spPr>
          <a:xfrm>
            <a:off x="3339747" y="3987947"/>
            <a:ext cx="184835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4800" i="1" u="sng">
                <a:solidFill>
                  <a:srgbClr val="000000"/>
                </a:solidFill>
                <a:latin typeface="Josefin Sans" pitchFamily="2" charset="77"/>
                <a:cs typeface="Gill Sans" panose="020B0502020104020203" pitchFamily="34" charset="-79"/>
              </a:rPr>
              <a:t>UX</a:t>
            </a:r>
            <a:endParaRPr lang="de-DE" i="1" u="sng"/>
          </a:p>
        </p:txBody>
      </p:sp>
      <p:sp>
        <p:nvSpPr>
          <p:cNvPr id="55" name="TextBox 54">
            <a:extLst>
              <a:ext uri="{FF2B5EF4-FFF2-40B4-BE49-F238E27FC236}">
                <a16:creationId xmlns:a16="http://schemas.microsoft.com/office/drawing/2014/main" id="{57125FF5-CFB7-8E4F-8868-E09333DF99B3}"/>
              </a:ext>
            </a:extLst>
          </p:cNvPr>
          <p:cNvSpPr txBox="1"/>
          <p:nvPr/>
        </p:nvSpPr>
        <p:spPr>
          <a:xfrm>
            <a:off x="13209957" y="4048390"/>
            <a:ext cx="289787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4800" i="1" u="sng">
                <a:solidFill>
                  <a:srgbClr val="000000"/>
                </a:solidFill>
                <a:latin typeface="Josefin Sans" pitchFamily="2" charset="77"/>
                <a:cs typeface="Gill Sans" panose="020B0502020104020203" pitchFamily="34" charset="-79"/>
              </a:rPr>
              <a:t>Backend</a:t>
            </a:r>
            <a:endParaRPr lang="de-DE" u="sng"/>
          </a:p>
        </p:txBody>
      </p:sp>
      <p:sp>
        <p:nvSpPr>
          <p:cNvPr id="56" name="TextBox 55">
            <a:extLst>
              <a:ext uri="{FF2B5EF4-FFF2-40B4-BE49-F238E27FC236}">
                <a16:creationId xmlns:a16="http://schemas.microsoft.com/office/drawing/2014/main" id="{4483D205-3FE3-C444-AB8C-11EE5D309E95}"/>
              </a:ext>
            </a:extLst>
          </p:cNvPr>
          <p:cNvSpPr txBox="1"/>
          <p:nvPr/>
        </p:nvSpPr>
        <p:spPr>
          <a:xfrm>
            <a:off x="19089076" y="3995279"/>
            <a:ext cx="1848352"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4800" i="1" u="sng">
                <a:solidFill>
                  <a:srgbClr val="000000"/>
                </a:solidFill>
                <a:latin typeface="Josefin Sans" pitchFamily="2" charset="77"/>
                <a:cs typeface="Gill Sans" panose="020B0502020104020203" pitchFamily="34" charset="-79"/>
              </a:rPr>
              <a:t>DS</a:t>
            </a:r>
            <a:endParaRPr lang="de-DE" u="sng"/>
          </a:p>
        </p:txBody>
      </p:sp>
      <p:sp>
        <p:nvSpPr>
          <p:cNvPr id="57" name="TextBox 56">
            <a:extLst>
              <a:ext uri="{FF2B5EF4-FFF2-40B4-BE49-F238E27FC236}">
                <a16:creationId xmlns:a16="http://schemas.microsoft.com/office/drawing/2014/main" id="{CA99D85C-C508-0C40-9C57-0C5E51811CD2}"/>
              </a:ext>
            </a:extLst>
          </p:cNvPr>
          <p:cNvSpPr txBox="1"/>
          <p:nvPr/>
        </p:nvSpPr>
        <p:spPr>
          <a:xfrm>
            <a:off x="8104216" y="4048390"/>
            <a:ext cx="2897874"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4800" i="1" u="sng">
                <a:solidFill>
                  <a:srgbClr val="000000"/>
                </a:solidFill>
                <a:latin typeface="Josefin Sans" pitchFamily="2" charset="77"/>
                <a:cs typeface="Gill Sans" panose="020B0502020104020203" pitchFamily="34" charset="-79"/>
              </a:rPr>
              <a:t>Frontend</a:t>
            </a:r>
            <a:endParaRPr lang="de-DE" u="sng"/>
          </a:p>
        </p:txBody>
      </p:sp>
    </p:spTree>
    <p:extLst>
      <p:ext uri="{BB962C8B-B14F-4D97-AF65-F5344CB8AC3E}">
        <p14:creationId xmlns:p14="http://schemas.microsoft.com/office/powerpoint/2010/main" val="43059251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FE5603E-6A4C-6144-878F-BF5C15FB827F}"/>
              </a:ext>
            </a:extLst>
          </p:cNvPr>
          <p:cNvSpPr/>
          <p:nvPr/>
        </p:nvSpPr>
        <p:spPr>
          <a:xfrm>
            <a:off x="10525154" y="2261937"/>
            <a:ext cx="2685520" cy="3190199"/>
          </a:xfrm>
          <a:prstGeom prst="rect">
            <a:avLst/>
          </a:prstGeom>
          <a:solidFill>
            <a:srgbClr val="FEFBF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a:extLst>
              <a:ext uri="{FF2B5EF4-FFF2-40B4-BE49-F238E27FC236}">
                <a16:creationId xmlns:a16="http://schemas.microsoft.com/office/drawing/2014/main" id="{65A37CBF-4B46-8842-AAF4-5AF9044B8543}"/>
              </a:ext>
            </a:extLst>
          </p:cNvPr>
          <p:cNvSpPr/>
          <p:nvPr/>
        </p:nvSpPr>
        <p:spPr>
          <a:xfrm>
            <a:off x="4172859" y="4581527"/>
            <a:ext cx="2582883" cy="3321502"/>
          </a:xfrm>
          <a:prstGeom prst="rect">
            <a:avLst/>
          </a:prstGeom>
          <a:solidFill>
            <a:srgbClr val="4C56AA"/>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Rectangle 7">
            <a:extLst>
              <a:ext uri="{FF2B5EF4-FFF2-40B4-BE49-F238E27FC236}">
                <a16:creationId xmlns:a16="http://schemas.microsoft.com/office/drawing/2014/main" id="{B23EF03C-1777-484C-B96A-D2BFC823D10A}"/>
              </a:ext>
            </a:extLst>
          </p:cNvPr>
          <p:cNvSpPr/>
          <p:nvPr/>
        </p:nvSpPr>
        <p:spPr>
          <a:xfrm>
            <a:off x="7419291" y="6187170"/>
            <a:ext cx="2582883" cy="3321502"/>
          </a:xfrm>
          <a:prstGeom prst="rect">
            <a:avLst/>
          </a:prstGeom>
          <a:solidFill>
            <a:srgbClr val="EFF0F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 name="Rectangle 8">
            <a:extLst>
              <a:ext uri="{FF2B5EF4-FFF2-40B4-BE49-F238E27FC236}">
                <a16:creationId xmlns:a16="http://schemas.microsoft.com/office/drawing/2014/main" id="{E3BCF536-7661-0342-AA1F-7D3A7C048512}"/>
              </a:ext>
            </a:extLst>
          </p:cNvPr>
          <p:cNvSpPr/>
          <p:nvPr/>
        </p:nvSpPr>
        <p:spPr>
          <a:xfrm>
            <a:off x="10894134" y="4581526"/>
            <a:ext cx="2582883" cy="3321502"/>
          </a:xfrm>
          <a:prstGeom prst="rect">
            <a:avLst/>
          </a:prstGeom>
          <a:solidFill>
            <a:srgbClr val="4C56AA"/>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 name="Rectangle 9">
            <a:extLst>
              <a:ext uri="{FF2B5EF4-FFF2-40B4-BE49-F238E27FC236}">
                <a16:creationId xmlns:a16="http://schemas.microsoft.com/office/drawing/2014/main" id="{BD6C8711-6164-C24A-A316-FEA8D8E6A755}"/>
              </a:ext>
            </a:extLst>
          </p:cNvPr>
          <p:cNvSpPr/>
          <p:nvPr/>
        </p:nvSpPr>
        <p:spPr>
          <a:xfrm>
            <a:off x="14162324" y="6187169"/>
            <a:ext cx="2582883" cy="3321502"/>
          </a:xfrm>
          <a:prstGeom prst="rect">
            <a:avLst/>
          </a:prstGeom>
          <a:solidFill>
            <a:srgbClr val="EFF0F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5" name="Rectangle 14">
            <a:extLst>
              <a:ext uri="{FF2B5EF4-FFF2-40B4-BE49-F238E27FC236}">
                <a16:creationId xmlns:a16="http://schemas.microsoft.com/office/drawing/2014/main" id="{69C338F8-1B48-234A-A200-F2EBCBF5470C}"/>
              </a:ext>
            </a:extLst>
          </p:cNvPr>
          <p:cNvSpPr/>
          <p:nvPr/>
        </p:nvSpPr>
        <p:spPr>
          <a:xfrm>
            <a:off x="17736904" y="4637315"/>
            <a:ext cx="2582883" cy="3321502"/>
          </a:xfrm>
          <a:prstGeom prst="rect">
            <a:avLst/>
          </a:prstGeom>
          <a:solidFill>
            <a:srgbClr val="4C56AA"/>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8" name="Rectangle 17">
            <a:extLst>
              <a:ext uri="{FF2B5EF4-FFF2-40B4-BE49-F238E27FC236}">
                <a16:creationId xmlns:a16="http://schemas.microsoft.com/office/drawing/2014/main" id="{E205509F-38BA-C847-8D78-06ABEA3C456F}"/>
              </a:ext>
            </a:extLst>
          </p:cNvPr>
          <p:cNvSpPr/>
          <p:nvPr/>
        </p:nvSpPr>
        <p:spPr>
          <a:xfrm>
            <a:off x="762911" y="6187169"/>
            <a:ext cx="2582883" cy="3321502"/>
          </a:xfrm>
          <a:prstGeom prst="rect">
            <a:avLst/>
          </a:prstGeom>
          <a:solidFill>
            <a:srgbClr val="EFF0F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0" name="Rectangle 19">
            <a:extLst>
              <a:ext uri="{FF2B5EF4-FFF2-40B4-BE49-F238E27FC236}">
                <a16:creationId xmlns:a16="http://schemas.microsoft.com/office/drawing/2014/main" id="{19F749CA-1B32-F641-B24F-73D23556B14D}"/>
              </a:ext>
            </a:extLst>
          </p:cNvPr>
          <p:cNvSpPr/>
          <p:nvPr/>
        </p:nvSpPr>
        <p:spPr>
          <a:xfrm>
            <a:off x="21238891" y="6187168"/>
            <a:ext cx="2582883" cy="3321502"/>
          </a:xfrm>
          <a:prstGeom prst="rect">
            <a:avLst/>
          </a:prstGeom>
          <a:solidFill>
            <a:srgbClr val="EFF0F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2" name="Picture 21">
            <a:extLst>
              <a:ext uri="{FF2B5EF4-FFF2-40B4-BE49-F238E27FC236}">
                <a16:creationId xmlns:a16="http://schemas.microsoft.com/office/drawing/2014/main" id="{4486920D-216D-484B-AA63-C9F6C094AC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sp>
        <p:nvSpPr>
          <p:cNvPr id="23" name="Oval 22">
            <a:extLst>
              <a:ext uri="{FF2B5EF4-FFF2-40B4-BE49-F238E27FC236}">
                <a16:creationId xmlns:a16="http://schemas.microsoft.com/office/drawing/2014/main" id="{6BF9C5A3-E182-824A-A838-31E758AFDF09}"/>
              </a:ext>
            </a:extLst>
          </p:cNvPr>
          <p:cNvSpPr/>
          <p:nvPr/>
        </p:nvSpPr>
        <p:spPr>
          <a:xfrm>
            <a:off x="538645" y="3817237"/>
            <a:ext cx="3008541" cy="3008541"/>
          </a:xfrm>
          <a:prstGeom prst="ellipse">
            <a:avLst/>
          </a:prstGeom>
          <a:solidFill>
            <a:srgbClr val="FFFBFF"/>
          </a:solidFill>
          <a:ln w="76200" cap="flat">
            <a:solidFill>
              <a:srgbClr val="4C56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4" name="Oval 23">
            <a:extLst>
              <a:ext uri="{FF2B5EF4-FFF2-40B4-BE49-F238E27FC236}">
                <a16:creationId xmlns:a16="http://schemas.microsoft.com/office/drawing/2014/main" id="{A2A885FB-60FF-8242-A65F-2A9826916441}"/>
              </a:ext>
            </a:extLst>
          </p:cNvPr>
          <p:cNvSpPr/>
          <p:nvPr/>
        </p:nvSpPr>
        <p:spPr>
          <a:xfrm>
            <a:off x="7206461" y="3817237"/>
            <a:ext cx="3008541" cy="3008541"/>
          </a:xfrm>
          <a:prstGeom prst="ellipse">
            <a:avLst/>
          </a:prstGeom>
          <a:solidFill>
            <a:srgbClr val="FFFBFF"/>
          </a:solidFill>
          <a:ln w="76200" cap="flat">
            <a:solidFill>
              <a:srgbClr val="4C56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5" name="Oval 24">
            <a:extLst>
              <a:ext uri="{FF2B5EF4-FFF2-40B4-BE49-F238E27FC236}">
                <a16:creationId xmlns:a16="http://schemas.microsoft.com/office/drawing/2014/main" id="{A1250884-3F17-B546-93ED-CE1D25C56A75}"/>
              </a:ext>
            </a:extLst>
          </p:cNvPr>
          <p:cNvSpPr/>
          <p:nvPr/>
        </p:nvSpPr>
        <p:spPr>
          <a:xfrm>
            <a:off x="13889806" y="3817237"/>
            <a:ext cx="3008541" cy="3008541"/>
          </a:xfrm>
          <a:prstGeom prst="ellipse">
            <a:avLst/>
          </a:prstGeom>
          <a:solidFill>
            <a:srgbClr val="FFFBFF"/>
          </a:solidFill>
          <a:ln w="76200" cap="flat">
            <a:solidFill>
              <a:srgbClr val="4C56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6" name="Oval 25">
            <a:extLst>
              <a:ext uri="{FF2B5EF4-FFF2-40B4-BE49-F238E27FC236}">
                <a16:creationId xmlns:a16="http://schemas.microsoft.com/office/drawing/2014/main" id="{666A8E7B-FF3A-C647-956C-226930FEF63C}"/>
              </a:ext>
            </a:extLst>
          </p:cNvPr>
          <p:cNvSpPr/>
          <p:nvPr/>
        </p:nvSpPr>
        <p:spPr>
          <a:xfrm>
            <a:off x="20987754" y="3817237"/>
            <a:ext cx="3008541" cy="3008541"/>
          </a:xfrm>
          <a:prstGeom prst="ellipse">
            <a:avLst/>
          </a:prstGeom>
          <a:solidFill>
            <a:srgbClr val="FFFBFF"/>
          </a:solidFill>
          <a:ln w="76200" cap="flat">
            <a:solidFill>
              <a:srgbClr val="4C56AA"/>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7" name="Oval 26">
            <a:extLst>
              <a:ext uri="{FF2B5EF4-FFF2-40B4-BE49-F238E27FC236}">
                <a16:creationId xmlns:a16="http://schemas.microsoft.com/office/drawing/2014/main" id="{093B6A6E-94C7-284E-81D8-C2C92C02E48E}"/>
              </a:ext>
            </a:extLst>
          </p:cNvPr>
          <p:cNvSpPr/>
          <p:nvPr/>
        </p:nvSpPr>
        <p:spPr>
          <a:xfrm>
            <a:off x="17524074" y="7333323"/>
            <a:ext cx="3008541" cy="3008541"/>
          </a:xfrm>
          <a:prstGeom prst="ellipse">
            <a:avLst/>
          </a:prstGeom>
          <a:solidFill>
            <a:srgbClr val="FFFBFF"/>
          </a:solidFill>
          <a:ln w="76200" cap="flat">
            <a:solidFill>
              <a:srgbClr val="95A1FE"/>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8" name="Oval 27">
            <a:extLst>
              <a:ext uri="{FF2B5EF4-FFF2-40B4-BE49-F238E27FC236}">
                <a16:creationId xmlns:a16="http://schemas.microsoft.com/office/drawing/2014/main" id="{C6787135-BA4A-214A-97F9-FA0F4EB2E886}"/>
              </a:ext>
            </a:extLst>
          </p:cNvPr>
          <p:cNvSpPr/>
          <p:nvPr/>
        </p:nvSpPr>
        <p:spPr>
          <a:xfrm>
            <a:off x="10657934" y="7273450"/>
            <a:ext cx="3008541" cy="3008541"/>
          </a:xfrm>
          <a:prstGeom prst="ellipse">
            <a:avLst/>
          </a:prstGeom>
          <a:solidFill>
            <a:srgbClr val="FFFBFF"/>
          </a:solidFill>
          <a:ln w="76200" cap="flat">
            <a:solidFill>
              <a:srgbClr val="95A1FE"/>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Oval 28">
            <a:extLst>
              <a:ext uri="{FF2B5EF4-FFF2-40B4-BE49-F238E27FC236}">
                <a16:creationId xmlns:a16="http://schemas.microsoft.com/office/drawing/2014/main" id="{C2666A0D-A027-8044-A9A6-ED004840AF34}"/>
              </a:ext>
            </a:extLst>
          </p:cNvPr>
          <p:cNvSpPr/>
          <p:nvPr/>
        </p:nvSpPr>
        <p:spPr>
          <a:xfrm>
            <a:off x="3951198" y="7273449"/>
            <a:ext cx="3008541" cy="3008541"/>
          </a:xfrm>
          <a:prstGeom prst="ellipse">
            <a:avLst/>
          </a:prstGeom>
          <a:solidFill>
            <a:srgbClr val="FFFBFF"/>
          </a:solidFill>
          <a:ln w="76200" cap="flat">
            <a:solidFill>
              <a:srgbClr val="95A1FE"/>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Clare, Dela, Lina, Minhaj, Saba, Suliyat, Xinhao…">
            <a:extLst>
              <a:ext uri="{FF2B5EF4-FFF2-40B4-BE49-F238E27FC236}">
                <a16:creationId xmlns:a16="http://schemas.microsoft.com/office/drawing/2014/main" id="{065C2BA6-1DDD-BD42-B154-8D1AB7F395E5}"/>
              </a:ext>
            </a:extLst>
          </p:cNvPr>
          <p:cNvSpPr txBox="1"/>
          <p:nvPr/>
        </p:nvSpPr>
        <p:spPr>
          <a:xfrm>
            <a:off x="1079490" y="7452320"/>
            <a:ext cx="1949724" cy="137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defRPr sz="3600">
                <a:solidFill>
                  <a:srgbClr val="EBEBEB"/>
                </a:solidFill>
                <a:latin typeface="Avenir Heavy"/>
                <a:ea typeface="Avenir Heavy"/>
                <a:cs typeface="Avenir Heavy"/>
                <a:sym typeface="Avenir Heavy"/>
              </a:defRPr>
            </a:pPr>
            <a:r>
              <a:rPr sz="4400">
                <a:solidFill>
                  <a:schemeClr val="tx2">
                    <a:lumMod val="50000"/>
                  </a:schemeClr>
                </a:solidFill>
                <a:latin typeface="Josefin Sans Medium" pitchFamily="2" charset="77"/>
                <a:cs typeface="Gill Sans" panose="020B0502020104020203" pitchFamily="34" charset="-79"/>
              </a:rPr>
              <a:t>Clare</a:t>
            </a:r>
            <a:endParaRPr lang="de-DE" sz="4400">
              <a:solidFill>
                <a:schemeClr val="tx2">
                  <a:lumMod val="50000"/>
                </a:schemeClr>
              </a:solidFill>
              <a:latin typeface="Josefin Sans Medium" pitchFamily="2" charset="77"/>
              <a:cs typeface="Gill Sans" panose="020B0502020104020203" pitchFamily="34" charset="-79"/>
            </a:endParaRPr>
          </a:p>
          <a:p>
            <a:pPr>
              <a:defRPr sz="3600">
                <a:solidFill>
                  <a:srgbClr val="EBEBEB"/>
                </a:solidFill>
                <a:latin typeface="Avenir Heavy"/>
                <a:ea typeface="Avenir Heavy"/>
                <a:cs typeface="Avenir Heavy"/>
                <a:sym typeface="Avenir Heavy"/>
              </a:defRPr>
            </a:pPr>
            <a:r>
              <a:rPr lang="en-DE" sz="3600">
                <a:solidFill>
                  <a:schemeClr val="tx2">
                    <a:lumMod val="75000"/>
                  </a:schemeClr>
                </a:solidFill>
                <a:latin typeface="Josefin Sans Light" pitchFamily="2" charset="77"/>
                <a:cs typeface="Gill Sans" panose="020B0502020104020203" pitchFamily="34" charset="-79"/>
              </a:rPr>
              <a:t>(UX)</a:t>
            </a:r>
            <a:endParaRPr sz="3600">
              <a:solidFill>
                <a:schemeClr val="tx2">
                  <a:lumMod val="75000"/>
                </a:schemeClr>
              </a:solidFill>
              <a:latin typeface="Josefin Sans Light" pitchFamily="2" charset="77"/>
              <a:cs typeface="Gill Sans" panose="020B0502020104020203" pitchFamily="34" charset="-79"/>
            </a:endParaRPr>
          </a:p>
        </p:txBody>
      </p:sp>
      <p:sp>
        <p:nvSpPr>
          <p:cNvPr id="31" name="Clare, Dela, Lina, Minhaj, Saba, Suliyat, Xinhao…">
            <a:extLst>
              <a:ext uri="{FF2B5EF4-FFF2-40B4-BE49-F238E27FC236}">
                <a16:creationId xmlns:a16="http://schemas.microsoft.com/office/drawing/2014/main" id="{DD089642-07B6-5E4D-A5A1-2C40B0B4DB34}"/>
              </a:ext>
            </a:extLst>
          </p:cNvPr>
          <p:cNvSpPr txBox="1"/>
          <p:nvPr/>
        </p:nvSpPr>
        <p:spPr>
          <a:xfrm>
            <a:off x="4489438" y="5192025"/>
            <a:ext cx="1949724" cy="137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defRPr sz="3600">
                <a:solidFill>
                  <a:srgbClr val="EBEBEB"/>
                </a:solidFill>
                <a:latin typeface="Avenir Heavy"/>
                <a:ea typeface="Avenir Heavy"/>
                <a:cs typeface="Avenir Heavy"/>
                <a:sym typeface="Avenir Heavy"/>
              </a:defRPr>
            </a:pPr>
            <a:r>
              <a:rPr lang="de-DE" sz="4400">
                <a:solidFill>
                  <a:srgbClr val="FFFBFF"/>
                </a:solidFill>
                <a:latin typeface="Josefin Sans Medium" pitchFamily="2" charset="77"/>
                <a:cs typeface="Gill Sans" panose="020B0502020104020203" pitchFamily="34" charset="-79"/>
              </a:rPr>
              <a:t>Saba</a:t>
            </a:r>
          </a:p>
          <a:p>
            <a:pPr>
              <a:defRPr sz="3600">
                <a:solidFill>
                  <a:srgbClr val="EBEBEB"/>
                </a:solidFill>
                <a:latin typeface="Avenir Heavy"/>
                <a:ea typeface="Avenir Heavy"/>
                <a:cs typeface="Avenir Heavy"/>
                <a:sym typeface="Avenir Heavy"/>
              </a:defRPr>
            </a:pPr>
            <a:r>
              <a:rPr lang="de-DE" sz="3600">
                <a:solidFill>
                  <a:srgbClr val="FFFBFF"/>
                </a:solidFill>
                <a:latin typeface="Josefin Sans Light" pitchFamily="2" charset="77"/>
                <a:cs typeface="Gill Sans" panose="020B0502020104020203" pitchFamily="34" charset="-79"/>
              </a:rPr>
              <a:t>(UX)</a:t>
            </a:r>
            <a:endParaRPr sz="3600">
              <a:solidFill>
                <a:srgbClr val="FFFBFF"/>
              </a:solidFill>
              <a:latin typeface="Josefin Sans Light" pitchFamily="2" charset="77"/>
              <a:cs typeface="Gill Sans" panose="020B0502020104020203" pitchFamily="34" charset="-79"/>
            </a:endParaRPr>
          </a:p>
        </p:txBody>
      </p:sp>
      <p:sp>
        <p:nvSpPr>
          <p:cNvPr id="33" name="Clare, Dela, Lina, Minhaj, Saba, Suliyat, Xinhao…">
            <a:extLst>
              <a:ext uri="{FF2B5EF4-FFF2-40B4-BE49-F238E27FC236}">
                <a16:creationId xmlns:a16="http://schemas.microsoft.com/office/drawing/2014/main" id="{5904B888-2AA5-0E4B-AA1F-C405EC2E1274}"/>
              </a:ext>
            </a:extLst>
          </p:cNvPr>
          <p:cNvSpPr txBox="1"/>
          <p:nvPr/>
        </p:nvSpPr>
        <p:spPr>
          <a:xfrm>
            <a:off x="7798296" y="7452320"/>
            <a:ext cx="1949724" cy="137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defRPr sz="3600">
                <a:solidFill>
                  <a:srgbClr val="EBEBEB"/>
                </a:solidFill>
                <a:latin typeface="Avenir Heavy"/>
                <a:ea typeface="Avenir Heavy"/>
                <a:cs typeface="Avenir Heavy"/>
                <a:sym typeface="Avenir Heavy"/>
              </a:defRPr>
            </a:pPr>
            <a:r>
              <a:rPr lang="de-DE" sz="4400">
                <a:solidFill>
                  <a:schemeClr val="tx2">
                    <a:lumMod val="50000"/>
                  </a:schemeClr>
                </a:solidFill>
                <a:latin typeface="Josefin Sans Medium" pitchFamily="2" charset="77"/>
                <a:cs typeface="Gill Sans" panose="020B0502020104020203" pitchFamily="34" charset="-79"/>
              </a:rPr>
              <a:t>Lina</a:t>
            </a:r>
          </a:p>
          <a:p>
            <a:pPr>
              <a:defRPr sz="3600">
                <a:solidFill>
                  <a:srgbClr val="EBEBEB"/>
                </a:solidFill>
                <a:latin typeface="Avenir Heavy"/>
                <a:ea typeface="Avenir Heavy"/>
                <a:cs typeface="Avenir Heavy"/>
                <a:sym typeface="Avenir Heavy"/>
              </a:defRPr>
            </a:pPr>
            <a:r>
              <a:rPr lang="de-DE" sz="3600">
                <a:solidFill>
                  <a:schemeClr val="tx2">
                    <a:lumMod val="50000"/>
                  </a:schemeClr>
                </a:solidFill>
                <a:latin typeface="Josefin Sans Light" pitchFamily="2" charset="77"/>
                <a:cs typeface="Gill Sans" panose="020B0502020104020203" pitchFamily="34" charset="-79"/>
              </a:rPr>
              <a:t>(FE)</a:t>
            </a:r>
            <a:endParaRPr sz="3600">
              <a:solidFill>
                <a:schemeClr val="tx2">
                  <a:lumMod val="50000"/>
                </a:schemeClr>
              </a:solidFill>
              <a:latin typeface="Josefin Sans Light" pitchFamily="2" charset="77"/>
              <a:cs typeface="Gill Sans" panose="020B0502020104020203" pitchFamily="34" charset="-79"/>
            </a:endParaRPr>
          </a:p>
        </p:txBody>
      </p:sp>
      <p:sp>
        <p:nvSpPr>
          <p:cNvPr id="34" name="Clare, Dela, Lina, Minhaj, Saba, Suliyat, Xinhao…">
            <a:extLst>
              <a:ext uri="{FF2B5EF4-FFF2-40B4-BE49-F238E27FC236}">
                <a16:creationId xmlns:a16="http://schemas.microsoft.com/office/drawing/2014/main" id="{95CB5947-F9EA-3741-98B6-C740F4B5B7A4}"/>
              </a:ext>
            </a:extLst>
          </p:cNvPr>
          <p:cNvSpPr txBox="1"/>
          <p:nvPr/>
        </p:nvSpPr>
        <p:spPr>
          <a:xfrm>
            <a:off x="14419214" y="7479534"/>
            <a:ext cx="1949724" cy="137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defRPr sz="3600">
                <a:solidFill>
                  <a:srgbClr val="EBEBEB"/>
                </a:solidFill>
                <a:latin typeface="Avenir Heavy"/>
                <a:ea typeface="Avenir Heavy"/>
                <a:cs typeface="Avenir Heavy"/>
                <a:sym typeface="Avenir Heavy"/>
              </a:defRPr>
            </a:pPr>
            <a:r>
              <a:rPr lang="de-DE" sz="4400">
                <a:solidFill>
                  <a:schemeClr val="tx2">
                    <a:lumMod val="50000"/>
                  </a:schemeClr>
                </a:solidFill>
                <a:latin typeface="Josefin Sans Medium" pitchFamily="2" charset="77"/>
                <a:cs typeface="Gill Sans" panose="020B0502020104020203" pitchFamily="34" charset="-79"/>
              </a:rPr>
              <a:t>Minhaj</a:t>
            </a:r>
          </a:p>
          <a:p>
            <a:pPr>
              <a:defRPr sz="3600">
                <a:solidFill>
                  <a:srgbClr val="EBEBEB"/>
                </a:solidFill>
                <a:latin typeface="Avenir Heavy"/>
                <a:ea typeface="Avenir Heavy"/>
                <a:cs typeface="Avenir Heavy"/>
                <a:sym typeface="Avenir Heavy"/>
              </a:defRPr>
            </a:pPr>
            <a:r>
              <a:rPr lang="de-DE" sz="3600">
                <a:solidFill>
                  <a:schemeClr val="tx2">
                    <a:lumMod val="50000"/>
                  </a:schemeClr>
                </a:solidFill>
                <a:latin typeface="Josefin Sans Light" pitchFamily="2" charset="77"/>
                <a:cs typeface="Gill Sans" panose="020B0502020104020203" pitchFamily="34" charset="-79"/>
              </a:rPr>
              <a:t>(BE)</a:t>
            </a:r>
            <a:endParaRPr sz="3600">
              <a:solidFill>
                <a:schemeClr val="tx2">
                  <a:lumMod val="50000"/>
                </a:schemeClr>
              </a:solidFill>
              <a:latin typeface="Josefin Sans Light" pitchFamily="2" charset="77"/>
              <a:cs typeface="Gill Sans" panose="020B0502020104020203" pitchFamily="34" charset="-79"/>
            </a:endParaRPr>
          </a:p>
        </p:txBody>
      </p:sp>
      <p:sp>
        <p:nvSpPr>
          <p:cNvPr id="35" name="Clare, Dela, Lina, Minhaj, Saba, Suliyat, Xinhao…">
            <a:extLst>
              <a:ext uri="{FF2B5EF4-FFF2-40B4-BE49-F238E27FC236}">
                <a16:creationId xmlns:a16="http://schemas.microsoft.com/office/drawing/2014/main" id="{975222B7-5518-4841-8122-E62243B124CF}"/>
              </a:ext>
            </a:extLst>
          </p:cNvPr>
          <p:cNvSpPr txBox="1"/>
          <p:nvPr/>
        </p:nvSpPr>
        <p:spPr>
          <a:xfrm>
            <a:off x="21555470" y="7495181"/>
            <a:ext cx="1949724" cy="137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defRPr sz="3600">
                <a:solidFill>
                  <a:srgbClr val="EBEBEB"/>
                </a:solidFill>
                <a:latin typeface="Avenir Heavy"/>
                <a:ea typeface="Avenir Heavy"/>
                <a:cs typeface="Avenir Heavy"/>
                <a:sym typeface="Avenir Heavy"/>
              </a:defRPr>
            </a:pPr>
            <a:r>
              <a:rPr lang="de-DE" sz="4400">
                <a:solidFill>
                  <a:schemeClr val="tx2">
                    <a:lumMod val="50000"/>
                  </a:schemeClr>
                </a:solidFill>
                <a:latin typeface="Josefin Sans Medium" pitchFamily="2" charset="77"/>
                <a:cs typeface="Gill Sans" panose="020B0502020104020203" pitchFamily="34" charset="-79"/>
              </a:rPr>
              <a:t>Dela</a:t>
            </a:r>
          </a:p>
          <a:p>
            <a:pPr>
              <a:defRPr sz="3600">
                <a:solidFill>
                  <a:srgbClr val="EBEBEB"/>
                </a:solidFill>
                <a:latin typeface="Avenir Heavy"/>
                <a:ea typeface="Avenir Heavy"/>
                <a:cs typeface="Avenir Heavy"/>
                <a:sym typeface="Avenir Heavy"/>
              </a:defRPr>
            </a:pPr>
            <a:r>
              <a:rPr lang="de-DE" sz="3600">
                <a:solidFill>
                  <a:schemeClr val="tx2">
                    <a:lumMod val="50000"/>
                  </a:schemeClr>
                </a:solidFill>
                <a:latin typeface="Josefin Sans Light" pitchFamily="2" charset="77"/>
                <a:cs typeface="Gill Sans" panose="020B0502020104020203" pitchFamily="34" charset="-79"/>
              </a:rPr>
              <a:t>(DS)</a:t>
            </a:r>
            <a:endParaRPr sz="3600">
              <a:solidFill>
                <a:schemeClr val="tx2">
                  <a:lumMod val="50000"/>
                </a:schemeClr>
              </a:solidFill>
              <a:latin typeface="Josefin Sans Light" pitchFamily="2" charset="77"/>
              <a:cs typeface="Gill Sans" panose="020B0502020104020203" pitchFamily="34" charset="-79"/>
            </a:endParaRPr>
          </a:p>
        </p:txBody>
      </p:sp>
      <p:sp>
        <p:nvSpPr>
          <p:cNvPr id="36" name="Clare, Dela, Lina, Minhaj, Saba, Suliyat, Xinhao…">
            <a:extLst>
              <a:ext uri="{FF2B5EF4-FFF2-40B4-BE49-F238E27FC236}">
                <a16:creationId xmlns:a16="http://schemas.microsoft.com/office/drawing/2014/main" id="{9D318F01-5BA2-8D43-95CE-C0A0E8CEDD4D}"/>
              </a:ext>
            </a:extLst>
          </p:cNvPr>
          <p:cNvSpPr txBox="1"/>
          <p:nvPr/>
        </p:nvSpPr>
        <p:spPr>
          <a:xfrm>
            <a:off x="11206699" y="5092633"/>
            <a:ext cx="1949724" cy="137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defRPr sz="3600">
                <a:solidFill>
                  <a:srgbClr val="EBEBEB"/>
                </a:solidFill>
                <a:latin typeface="Avenir Heavy"/>
                <a:ea typeface="Avenir Heavy"/>
                <a:cs typeface="Avenir Heavy"/>
                <a:sym typeface="Avenir Heavy"/>
              </a:defRPr>
            </a:pPr>
            <a:r>
              <a:rPr lang="de-DE" sz="4400">
                <a:solidFill>
                  <a:srgbClr val="FFFBFF"/>
                </a:solidFill>
                <a:latin typeface="Josefin Sans Medium" pitchFamily="2" charset="77"/>
                <a:cs typeface="Gill Sans" panose="020B0502020104020203" pitchFamily="34" charset="-79"/>
              </a:rPr>
              <a:t>Suliyat</a:t>
            </a:r>
          </a:p>
          <a:p>
            <a:pPr>
              <a:defRPr sz="3600">
                <a:solidFill>
                  <a:srgbClr val="EBEBEB"/>
                </a:solidFill>
                <a:latin typeface="Avenir Heavy"/>
                <a:ea typeface="Avenir Heavy"/>
                <a:cs typeface="Avenir Heavy"/>
                <a:sym typeface="Avenir Heavy"/>
              </a:defRPr>
            </a:pPr>
            <a:r>
              <a:rPr lang="de-DE" sz="3600">
                <a:solidFill>
                  <a:srgbClr val="FFFBFF"/>
                </a:solidFill>
                <a:latin typeface="Josefin Sans Light" pitchFamily="2" charset="77"/>
                <a:cs typeface="Gill Sans" panose="020B0502020104020203" pitchFamily="34" charset="-79"/>
              </a:rPr>
              <a:t>(BE)</a:t>
            </a:r>
            <a:endParaRPr sz="3600">
              <a:solidFill>
                <a:srgbClr val="FFFBFF"/>
              </a:solidFill>
              <a:latin typeface="Josefin Sans Light" pitchFamily="2" charset="77"/>
              <a:cs typeface="Gill Sans" panose="020B0502020104020203" pitchFamily="34" charset="-79"/>
            </a:endParaRPr>
          </a:p>
        </p:txBody>
      </p:sp>
      <p:sp>
        <p:nvSpPr>
          <p:cNvPr id="37" name="Clare, Dela, Lina, Minhaj, Saba, Suliyat, Xinhao…">
            <a:extLst>
              <a:ext uri="{FF2B5EF4-FFF2-40B4-BE49-F238E27FC236}">
                <a16:creationId xmlns:a16="http://schemas.microsoft.com/office/drawing/2014/main" id="{0B9FCEB7-5F7C-EB44-9C37-92BC18169031}"/>
              </a:ext>
            </a:extLst>
          </p:cNvPr>
          <p:cNvSpPr txBox="1"/>
          <p:nvPr/>
        </p:nvSpPr>
        <p:spPr>
          <a:xfrm>
            <a:off x="18053482" y="5092633"/>
            <a:ext cx="1949724" cy="137537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defRPr sz="3600">
                <a:solidFill>
                  <a:srgbClr val="EBEBEB"/>
                </a:solidFill>
                <a:latin typeface="Avenir Heavy"/>
                <a:ea typeface="Avenir Heavy"/>
                <a:cs typeface="Avenir Heavy"/>
                <a:sym typeface="Avenir Heavy"/>
              </a:defRPr>
            </a:pPr>
            <a:r>
              <a:rPr lang="de-DE" sz="4400">
                <a:solidFill>
                  <a:srgbClr val="FFFBFF"/>
                </a:solidFill>
                <a:latin typeface="Josefin Sans Medium" pitchFamily="2" charset="77"/>
                <a:cs typeface="Gill Sans" panose="020B0502020104020203" pitchFamily="34" charset="-79"/>
              </a:rPr>
              <a:t>Xinhao</a:t>
            </a:r>
          </a:p>
          <a:p>
            <a:pPr>
              <a:defRPr sz="3600">
                <a:solidFill>
                  <a:srgbClr val="EBEBEB"/>
                </a:solidFill>
                <a:latin typeface="Avenir Heavy"/>
                <a:ea typeface="Avenir Heavy"/>
                <a:cs typeface="Avenir Heavy"/>
                <a:sym typeface="Avenir Heavy"/>
              </a:defRPr>
            </a:pPr>
            <a:r>
              <a:rPr lang="de-DE" sz="3600">
                <a:solidFill>
                  <a:srgbClr val="FFFBFF"/>
                </a:solidFill>
                <a:latin typeface="Josefin Sans Light" pitchFamily="2" charset="77"/>
                <a:cs typeface="Gill Sans" panose="020B0502020104020203" pitchFamily="34" charset="-79"/>
              </a:rPr>
              <a:t>(DS)</a:t>
            </a:r>
            <a:endParaRPr sz="3600">
              <a:solidFill>
                <a:srgbClr val="FFFBFF"/>
              </a:solidFill>
              <a:latin typeface="Josefin Sans Light" pitchFamily="2" charset="77"/>
              <a:cs typeface="Gill Sans" panose="020B0502020104020203" pitchFamily="34" charset="-79"/>
            </a:endParaRPr>
          </a:p>
        </p:txBody>
      </p:sp>
      <p:sp>
        <p:nvSpPr>
          <p:cNvPr id="38" name="A problem that we observed">
            <a:extLst>
              <a:ext uri="{FF2B5EF4-FFF2-40B4-BE49-F238E27FC236}">
                <a16:creationId xmlns:a16="http://schemas.microsoft.com/office/drawing/2014/main" id="{FEC6B471-7E79-4643-94C0-DCC8141E56B4}"/>
              </a:ext>
            </a:extLst>
          </p:cNvPr>
          <p:cNvSpPr txBox="1"/>
          <p:nvPr/>
        </p:nvSpPr>
        <p:spPr>
          <a:xfrm>
            <a:off x="728741" y="1508989"/>
            <a:ext cx="5204950" cy="1529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de-DE">
                <a:solidFill>
                  <a:srgbClr val="000000"/>
                </a:solidFill>
                <a:latin typeface="Josefin Sans" pitchFamily="2" charset="77"/>
              </a:rPr>
              <a:t>Our team</a:t>
            </a:r>
            <a:endParaRPr>
              <a:solidFill>
                <a:srgbClr val="000000"/>
              </a:solidFill>
              <a:latin typeface="Josefin Sans" pitchFamily="2" charset="77"/>
            </a:endParaRPr>
          </a:p>
        </p:txBody>
      </p:sp>
      <p:sp>
        <p:nvSpPr>
          <p:cNvPr id="44" name="Clare, Dela, Lina, Minhaj, Saba, Suliyat, Xinhao…">
            <a:extLst>
              <a:ext uri="{FF2B5EF4-FFF2-40B4-BE49-F238E27FC236}">
                <a16:creationId xmlns:a16="http://schemas.microsoft.com/office/drawing/2014/main" id="{D1E83633-6EF6-BF45-BE93-6B122AB53C37}"/>
              </a:ext>
            </a:extLst>
          </p:cNvPr>
          <p:cNvSpPr txBox="1"/>
          <p:nvPr/>
        </p:nvSpPr>
        <p:spPr>
          <a:xfrm>
            <a:off x="17018234" y="11590130"/>
            <a:ext cx="1949724" cy="821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defRPr sz="3600">
                <a:solidFill>
                  <a:srgbClr val="EBEBEB"/>
                </a:solidFill>
                <a:latin typeface="Avenir Heavy"/>
                <a:ea typeface="Avenir Heavy"/>
                <a:cs typeface="Avenir Heavy"/>
                <a:sym typeface="Avenir Heavy"/>
              </a:defRPr>
            </a:pPr>
            <a:r>
              <a:rPr lang="de-DE" sz="4400">
                <a:solidFill>
                  <a:schemeClr val="tx2">
                    <a:lumMod val="50000"/>
                  </a:schemeClr>
                </a:solidFill>
                <a:latin typeface="Josefin Sans Medium" pitchFamily="2" charset="77"/>
                <a:cs typeface="Gill Sans" panose="020B0502020104020203" pitchFamily="34" charset="-79"/>
              </a:rPr>
              <a:t>Tiago</a:t>
            </a:r>
            <a:endParaRPr sz="4400">
              <a:solidFill>
                <a:schemeClr val="tx2">
                  <a:lumMod val="50000"/>
                </a:schemeClr>
              </a:solidFill>
              <a:latin typeface="Josefin Sans Medium" pitchFamily="2" charset="77"/>
              <a:cs typeface="Gill Sans" panose="020B0502020104020203" pitchFamily="34" charset="-79"/>
            </a:endParaRPr>
          </a:p>
        </p:txBody>
      </p:sp>
      <p:sp>
        <p:nvSpPr>
          <p:cNvPr id="45" name="Clare, Dela, Lina, Minhaj, Saba, Suliyat, Xinhao…">
            <a:extLst>
              <a:ext uri="{FF2B5EF4-FFF2-40B4-BE49-F238E27FC236}">
                <a16:creationId xmlns:a16="http://schemas.microsoft.com/office/drawing/2014/main" id="{C9265A6E-BCA7-0F42-A66E-FD46B142F514}"/>
              </a:ext>
            </a:extLst>
          </p:cNvPr>
          <p:cNvSpPr txBox="1"/>
          <p:nvPr/>
        </p:nvSpPr>
        <p:spPr>
          <a:xfrm>
            <a:off x="10337900" y="11590130"/>
            <a:ext cx="3008540" cy="8213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p>
            <a:pPr>
              <a:defRPr sz="3600">
                <a:solidFill>
                  <a:srgbClr val="EBEBEB"/>
                </a:solidFill>
                <a:latin typeface="Avenir Heavy"/>
                <a:ea typeface="Avenir Heavy"/>
                <a:cs typeface="Avenir Heavy"/>
                <a:sym typeface="Avenir Heavy"/>
              </a:defRPr>
            </a:pPr>
            <a:r>
              <a:rPr lang="de-DE" sz="4400">
                <a:solidFill>
                  <a:schemeClr val="tx2">
                    <a:lumMod val="50000"/>
                  </a:schemeClr>
                </a:solidFill>
                <a:latin typeface="Josefin Sans Medium" pitchFamily="2" charset="77"/>
                <a:cs typeface="Gill Sans" panose="020B0502020104020203" pitchFamily="34" charset="-79"/>
              </a:rPr>
              <a:t>Matheus</a:t>
            </a:r>
            <a:endParaRPr sz="4400">
              <a:solidFill>
                <a:schemeClr val="tx2">
                  <a:lumMod val="50000"/>
                </a:schemeClr>
              </a:solidFill>
              <a:latin typeface="Josefin Sans Medium" pitchFamily="2" charset="77"/>
              <a:cs typeface="Gill Sans" panose="020B0502020104020203" pitchFamily="34" charset="-79"/>
            </a:endParaRPr>
          </a:p>
        </p:txBody>
      </p:sp>
      <p:sp>
        <p:nvSpPr>
          <p:cNvPr id="50" name="Shape">
            <a:extLst>
              <a:ext uri="{FF2B5EF4-FFF2-40B4-BE49-F238E27FC236}">
                <a16:creationId xmlns:a16="http://schemas.microsoft.com/office/drawing/2014/main" id="{CD8AE23C-36E6-A642-9434-08E1A7A21A66}"/>
              </a:ext>
            </a:extLst>
          </p:cNvPr>
          <p:cNvSpPr/>
          <p:nvPr/>
        </p:nvSpPr>
        <p:spPr>
          <a:xfrm flipH="1">
            <a:off x="22994086" y="12574223"/>
            <a:ext cx="696517" cy="821532"/>
          </a:xfrm>
          <a:custGeom>
            <a:avLst/>
            <a:gdLst/>
            <a:ahLst/>
            <a:cxnLst>
              <a:cxn ang="0">
                <a:pos x="wd2" y="hd2"/>
              </a:cxn>
              <a:cxn ang="5400000">
                <a:pos x="wd2" y="hd2"/>
              </a:cxn>
              <a:cxn ang="10800000">
                <a:pos x="wd2" y="hd2"/>
              </a:cxn>
              <a:cxn ang="16200000">
                <a:pos x="wd2" y="hd2"/>
              </a:cxn>
            </a:cxnLst>
            <a:rect l="0" t="0" r="r" b="b"/>
            <a:pathLst>
              <a:path w="21600" h="21600" extrusionOk="0">
                <a:moveTo>
                  <a:pt x="12228" y="0"/>
                </a:moveTo>
                <a:lnTo>
                  <a:pt x="0" y="12569"/>
                </a:lnTo>
                <a:lnTo>
                  <a:pt x="8290" y="21600"/>
                </a:lnTo>
                <a:lnTo>
                  <a:pt x="21600" y="16747"/>
                </a:lnTo>
                <a:lnTo>
                  <a:pt x="12228" y="0"/>
                </a:lnTo>
                <a:close/>
              </a:path>
            </a:pathLst>
          </a:custGeom>
          <a:solidFill>
            <a:srgbClr val="DCDFFF"/>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sp>
        <p:nvSpPr>
          <p:cNvPr id="51" name="Shape">
            <a:extLst>
              <a:ext uri="{FF2B5EF4-FFF2-40B4-BE49-F238E27FC236}">
                <a16:creationId xmlns:a16="http://schemas.microsoft.com/office/drawing/2014/main" id="{95E744DD-75D4-B042-86E2-F5FC5E77466A}"/>
              </a:ext>
            </a:extLst>
          </p:cNvPr>
          <p:cNvSpPr/>
          <p:nvPr/>
        </p:nvSpPr>
        <p:spPr>
          <a:xfrm>
            <a:off x="881443" y="12493228"/>
            <a:ext cx="660798" cy="892969"/>
          </a:xfrm>
          <a:custGeom>
            <a:avLst/>
            <a:gdLst/>
            <a:ahLst/>
            <a:cxnLst>
              <a:cxn ang="0">
                <a:pos x="wd2" y="hd2"/>
              </a:cxn>
              <a:cxn ang="5400000">
                <a:pos x="wd2" y="hd2"/>
              </a:cxn>
              <a:cxn ang="10800000">
                <a:pos x="wd2" y="hd2"/>
              </a:cxn>
              <a:cxn ang="16200000">
                <a:pos x="wd2" y="hd2"/>
              </a:cxn>
            </a:cxnLst>
            <a:rect l="0" t="0" r="r" b="b"/>
            <a:pathLst>
              <a:path w="21600" h="21600" extrusionOk="0">
                <a:moveTo>
                  <a:pt x="12739" y="0"/>
                </a:moveTo>
                <a:lnTo>
                  <a:pt x="0" y="13912"/>
                </a:lnTo>
                <a:lnTo>
                  <a:pt x="7838" y="21600"/>
                </a:lnTo>
                <a:lnTo>
                  <a:pt x="21600" y="12360"/>
                </a:lnTo>
                <a:lnTo>
                  <a:pt x="12739" y="0"/>
                </a:lnTo>
                <a:close/>
              </a:path>
            </a:pathLst>
          </a:custGeom>
          <a:solidFill>
            <a:srgbClr val="D9C8E2"/>
          </a:solidFill>
          <a:ln w="12700">
            <a:miter lim="400000"/>
          </a:ln>
        </p:spPr>
        <p:txBody>
          <a:bodyPr lIns="71437" tIns="71437" rIns="71437" bIns="71437" anchor="ctr"/>
          <a:lstStyle/>
          <a:p>
            <a:pPr>
              <a:defRPr>
                <a:solidFill>
                  <a:srgbClr val="000000"/>
                </a:solidFill>
                <a:latin typeface="Gill Sans"/>
                <a:ea typeface="Gill Sans"/>
                <a:cs typeface="Gill Sans"/>
                <a:sym typeface="Gill Sans"/>
              </a:defRPr>
            </a:pPr>
            <a:endParaRPr/>
          </a:p>
        </p:txBody>
      </p:sp>
      <p:pic>
        <p:nvPicPr>
          <p:cNvPr id="5122" name="Picture 2" descr="Profile photo for Minhaj Azmi">
            <a:extLst>
              <a:ext uri="{FF2B5EF4-FFF2-40B4-BE49-F238E27FC236}">
                <a16:creationId xmlns:a16="http://schemas.microsoft.com/office/drawing/2014/main" id="{F5C3FF0D-E44D-0940-BC68-BB36A2740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08465" y="3848394"/>
            <a:ext cx="2970000" cy="2970000"/>
          </a:xfrm>
          <a:prstGeom prst="ellipse">
            <a:avLst/>
          </a:prstGeom>
          <a:noFill/>
          <a:extLst>
            <a:ext uri="{909E8E84-426E-40DD-AFC4-6F175D3DCCD1}">
              <a14:hiddenFill xmlns:a14="http://schemas.microsoft.com/office/drawing/2010/main">
                <a:solidFill>
                  <a:srgbClr val="FFFFFF"/>
                </a:solidFill>
              </a14:hiddenFill>
            </a:ext>
          </a:extLst>
        </p:spPr>
      </p:pic>
      <p:pic>
        <p:nvPicPr>
          <p:cNvPr id="5124" name="Picture 4" descr="Profile photo for Clare Dunn">
            <a:extLst>
              <a:ext uri="{FF2B5EF4-FFF2-40B4-BE49-F238E27FC236}">
                <a16:creationId xmlns:a16="http://schemas.microsoft.com/office/drawing/2014/main" id="{E3DCF668-FF24-C743-8CDC-487958C08A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899" y="3840353"/>
            <a:ext cx="2968780" cy="2968780"/>
          </a:xfrm>
          <a:prstGeom prst="ellipse">
            <a:avLst/>
          </a:prstGeom>
          <a:noFill/>
          <a:extLst>
            <a:ext uri="{909E8E84-426E-40DD-AFC4-6F175D3DCCD1}">
              <a14:hiddenFill xmlns:a14="http://schemas.microsoft.com/office/drawing/2010/main">
                <a:solidFill>
                  <a:srgbClr val="FFFFFF"/>
                </a:solidFill>
              </a14:hiddenFill>
            </a:ext>
          </a:extLst>
        </p:spPr>
      </p:pic>
      <p:pic>
        <p:nvPicPr>
          <p:cNvPr id="5126" name="Picture 6" descr="Profile photo for Suliyat Opeyemi">
            <a:extLst>
              <a:ext uri="{FF2B5EF4-FFF2-40B4-BE49-F238E27FC236}">
                <a16:creationId xmlns:a16="http://schemas.microsoft.com/office/drawing/2014/main" id="{107401CD-3869-1C44-9041-632D66BC6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95632" y="7309933"/>
            <a:ext cx="2970843" cy="2970843"/>
          </a:xfrm>
          <a:prstGeom prst="ellipse">
            <a:avLst/>
          </a:prstGeom>
          <a:noFill/>
          <a:extLst>
            <a:ext uri="{909E8E84-426E-40DD-AFC4-6F175D3DCCD1}">
              <a14:hiddenFill xmlns:a14="http://schemas.microsoft.com/office/drawing/2010/main">
                <a:solidFill>
                  <a:srgbClr val="FFFFFF"/>
                </a:solidFill>
              </a14:hiddenFill>
            </a:ext>
          </a:extLst>
        </p:spPr>
      </p:pic>
      <p:pic>
        <p:nvPicPr>
          <p:cNvPr id="5128" name="Picture 8" descr="Profile photo for Lina">
            <a:extLst>
              <a:ext uri="{FF2B5EF4-FFF2-40B4-BE49-F238E27FC236}">
                <a16:creationId xmlns:a16="http://schemas.microsoft.com/office/drawing/2014/main" id="{8FACC8F9-5714-634D-9D86-E6179FE32A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1171" y="3843458"/>
            <a:ext cx="2970000" cy="2970000"/>
          </a:xfrm>
          <a:prstGeom prst="ellipse">
            <a:avLst/>
          </a:prstGeom>
          <a:noFill/>
          <a:extLst>
            <a:ext uri="{909E8E84-426E-40DD-AFC4-6F175D3DCCD1}">
              <a14:hiddenFill xmlns:a14="http://schemas.microsoft.com/office/drawing/2010/main">
                <a:solidFill>
                  <a:srgbClr val="FFFFFF"/>
                </a:solidFill>
              </a14:hiddenFill>
            </a:ext>
          </a:extLst>
        </p:spPr>
      </p:pic>
      <p:pic>
        <p:nvPicPr>
          <p:cNvPr id="5130" name="Picture 10" descr="Profile photo for Saba">
            <a:extLst>
              <a:ext uri="{FF2B5EF4-FFF2-40B4-BE49-F238E27FC236}">
                <a16:creationId xmlns:a16="http://schemas.microsoft.com/office/drawing/2014/main" id="{F8927C25-2A83-FF4F-9DF1-E823E4D289C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821" b="-55"/>
          <a:stretch/>
        </p:blipFill>
        <p:spPr bwMode="auto">
          <a:xfrm>
            <a:off x="3970468" y="7309933"/>
            <a:ext cx="2970000" cy="2970000"/>
          </a:xfrm>
          <a:prstGeom prst="ellipse">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B645D2CE-3BCE-DD49-9906-7F3313388326}"/>
              </a:ext>
            </a:extLst>
          </p:cNvPr>
          <p:cNvPicPr>
            <a:picLocks/>
          </p:cNvPicPr>
          <p:nvPr/>
        </p:nvPicPr>
        <p:blipFill rotWithShape="1">
          <a:blip r:embed="rId8">
            <a:extLst>
              <a:ext uri="{BEBA8EAE-BF5A-486C-A8C5-ECC9F3942E4B}">
                <a14:imgProps xmlns:a14="http://schemas.microsoft.com/office/drawing/2010/main">
                  <a14:imgLayer r:embed="rId9">
                    <a14:imgEffect>
                      <a14:colorTemperature colorTemp="8800"/>
                    </a14:imgEffect>
                  </a14:imgLayer>
                </a14:imgProps>
              </a:ext>
            </a:extLst>
          </a:blip>
          <a:srcRect l="9724" t="4255" r="19811"/>
          <a:stretch/>
        </p:blipFill>
        <p:spPr>
          <a:xfrm rot="21221853">
            <a:off x="17554242" y="7378621"/>
            <a:ext cx="2970000" cy="2970000"/>
          </a:xfrm>
          <a:prstGeom prst="ellipse">
            <a:avLst/>
          </a:prstGeom>
        </p:spPr>
      </p:pic>
      <p:pic>
        <p:nvPicPr>
          <p:cNvPr id="5136" name="Picture 16" descr="Profile photo for Matheus Cardoso">
            <a:extLst>
              <a:ext uri="{FF2B5EF4-FFF2-40B4-BE49-F238E27FC236}">
                <a16:creationId xmlns:a16="http://schemas.microsoft.com/office/drawing/2014/main" id="{C9E47B73-2083-5146-A58D-3EC6BC8ECE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52380" y="10743864"/>
            <a:ext cx="2685520" cy="2685520"/>
          </a:xfrm>
          <a:prstGeom prst="teardrop">
            <a:avLst/>
          </a:prstGeom>
          <a:noFill/>
          <a:extLst>
            <a:ext uri="{909E8E84-426E-40DD-AFC4-6F175D3DCCD1}">
              <a14:hiddenFill xmlns:a14="http://schemas.microsoft.com/office/drawing/2010/main">
                <a:solidFill>
                  <a:srgbClr val="FFFFFF"/>
                </a:solidFill>
              </a14:hiddenFill>
            </a:ext>
          </a:extLst>
        </p:spPr>
      </p:pic>
      <p:pic>
        <p:nvPicPr>
          <p:cNvPr id="5138" name="Picture 18" descr="Profile photo for tiago ignacio">
            <a:extLst>
              <a:ext uri="{FF2B5EF4-FFF2-40B4-BE49-F238E27FC236}">
                <a16:creationId xmlns:a16="http://schemas.microsoft.com/office/drawing/2014/main" id="{C17544D3-87F0-A144-AE40-46A4748304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889806" y="10743864"/>
            <a:ext cx="2687549" cy="2687549"/>
          </a:xfrm>
          <a:prstGeom prst="teardrop">
            <a:avLst/>
          </a:prstGeom>
          <a:noFill/>
          <a:extLst>
            <a:ext uri="{909E8E84-426E-40DD-AFC4-6F175D3DCCD1}">
              <a14:hiddenFill xmlns:a14="http://schemas.microsoft.com/office/drawing/2010/main">
                <a:solidFill>
                  <a:srgbClr val="FFFFFF"/>
                </a:solidFill>
              </a14:hiddenFill>
            </a:ext>
          </a:extLst>
        </p:spPr>
      </p:pic>
      <p:pic>
        <p:nvPicPr>
          <p:cNvPr id="68" name="Picture 18" descr="Profile photo for tiago ignacio">
            <a:extLst>
              <a:ext uri="{FF2B5EF4-FFF2-40B4-BE49-F238E27FC236}">
                <a16:creationId xmlns:a16="http://schemas.microsoft.com/office/drawing/2014/main" id="{247C453A-2F64-8F40-A2B3-F38FFC3EB7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07024" y="3840353"/>
            <a:ext cx="2970000" cy="2970000"/>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88194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 name="Prototype in progress…"/>
          <p:cNvSpPr txBox="1">
            <a:spLocks noGrp="1"/>
          </p:cNvSpPr>
          <p:nvPr>
            <p:ph type="body" idx="26"/>
          </p:nvPr>
        </p:nvSpPr>
        <p:spPr>
          <a:xfrm>
            <a:off x="4373672" y="7759315"/>
            <a:ext cx="15518671" cy="1683152"/>
          </a:xfrm>
          <a:prstGeom prst="rect">
            <a:avLst/>
          </a:prstGeom>
        </p:spPr>
        <p:txBody>
          <a:bodyPr/>
          <a:lstStyle/>
          <a:p>
            <a:r>
              <a:rPr lang="de-DE">
                <a:solidFill>
                  <a:srgbClr val="000000"/>
                </a:solidFill>
                <a:latin typeface="Josefin Sans" pitchFamily="2" charset="77"/>
              </a:rPr>
              <a:t>Welcome to our website :)</a:t>
            </a:r>
            <a:endParaRPr>
              <a:solidFill>
                <a:srgbClr val="000000"/>
              </a:solidFill>
              <a:latin typeface="Josefin Sans" pitchFamily="2" charset="77"/>
            </a:endParaRPr>
          </a:p>
        </p:txBody>
      </p:sp>
      <p:pic>
        <p:nvPicPr>
          <p:cNvPr id="18" name="Picture 17">
            <a:extLst>
              <a:ext uri="{FF2B5EF4-FFF2-40B4-BE49-F238E27FC236}">
                <a16:creationId xmlns:a16="http://schemas.microsoft.com/office/drawing/2014/main" id="{7884B43A-960B-2E48-92BC-258EDDD65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3889" y="2299766"/>
            <a:ext cx="4558234" cy="4558234"/>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2D4B655-67C0-AF44-AD86-7E41C9A2F72B}"/>
              </a:ext>
            </a:extLst>
          </p:cNvPr>
          <p:cNvSpPr/>
          <p:nvPr/>
        </p:nvSpPr>
        <p:spPr>
          <a:xfrm>
            <a:off x="10445317" y="3906526"/>
            <a:ext cx="7382004" cy="7664469"/>
          </a:xfrm>
          <a:prstGeom prst="rect">
            <a:avLst/>
          </a:prstGeom>
          <a:solidFill>
            <a:srgbClr val="FEFBF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3" name="Rectangle 22">
            <a:extLst>
              <a:ext uri="{FF2B5EF4-FFF2-40B4-BE49-F238E27FC236}">
                <a16:creationId xmlns:a16="http://schemas.microsoft.com/office/drawing/2014/main" id="{66E23FE4-7B3D-244E-BA92-F24C12B7EE38}"/>
              </a:ext>
            </a:extLst>
          </p:cNvPr>
          <p:cNvSpPr/>
          <p:nvPr/>
        </p:nvSpPr>
        <p:spPr>
          <a:xfrm>
            <a:off x="13823564" y="7738761"/>
            <a:ext cx="3052728" cy="3099026"/>
          </a:xfrm>
          <a:prstGeom prst="rect">
            <a:avLst/>
          </a:prstGeom>
          <a:solidFill>
            <a:srgbClr val="EF925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0" name="Rectangle 19">
            <a:extLst>
              <a:ext uri="{FF2B5EF4-FFF2-40B4-BE49-F238E27FC236}">
                <a16:creationId xmlns:a16="http://schemas.microsoft.com/office/drawing/2014/main" id="{1A1C0DE6-6681-0D40-97CF-96296CD9CDBA}"/>
              </a:ext>
            </a:extLst>
          </p:cNvPr>
          <p:cNvSpPr/>
          <p:nvPr/>
        </p:nvSpPr>
        <p:spPr>
          <a:xfrm>
            <a:off x="13811050" y="4482290"/>
            <a:ext cx="3052728" cy="3099026"/>
          </a:xfrm>
          <a:prstGeom prst="rect">
            <a:avLst/>
          </a:prstGeom>
          <a:solidFill>
            <a:srgbClr val="4C56AA"/>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1" name="Rectangle 20">
            <a:extLst>
              <a:ext uri="{FF2B5EF4-FFF2-40B4-BE49-F238E27FC236}">
                <a16:creationId xmlns:a16="http://schemas.microsoft.com/office/drawing/2014/main" id="{44FFF1E8-142E-4847-96D3-E8149B1A0700}"/>
              </a:ext>
            </a:extLst>
          </p:cNvPr>
          <p:cNvSpPr/>
          <p:nvPr/>
        </p:nvSpPr>
        <p:spPr>
          <a:xfrm>
            <a:off x="17056111" y="4480057"/>
            <a:ext cx="3052728" cy="3099026"/>
          </a:xfrm>
          <a:prstGeom prst="rect">
            <a:avLst/>
          </a:prstGeom>
          <a:solidFill>
            <a:srgbClr val="95A1FE"/>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Rectangle 21">
            <a:extLst>
              <a:ext uri="{FF2B5EF4-FFF2-40B4-BE49-F238E27FC236}">
                <a16:creationId xmlns:a16="http://schemas.microsoft.com/office/drawing/2014/main" id="{576CC87B-C887-9B45-89C4-E4664C641A73}"/>
              </a:ext>
            </a:extLst>
          </p:cNvPr>
          <p:cNvSpPr/>
          <p:nvPr/>
        </p:nvSpPr>
        <p:spPr>
          <a:xfrm>
            <a:off x="17056111" y="7670780"/>
            <a:ext cx="3052728" cy="3099026"/>
          </a:xfrm>
          <a:prstGeom prst="rect">
            <a:avLst/>
          </a:prstGeom>
          <a:solidFill>
            <a:srgbClr val="FFDEE5"/>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8" name="Rectangle 17">
            <a:extLst>
              <a:ext uri="{FF2B5EF4-FFF2-40B4-BE49-F238E27FC236}">
                <a16:creationId xmlns:a16="http://schemas.microsoft.com/office/drawing/2014/main" id="{ADAEFB82-F859-3E41-A876-032DCC249C16}"/>
              </a:ext>
            </a:extLst>
          </p:cNvPr>
          <p:cNvSpPr/>
          <p:nvPr/>
        </p:nvSpPr>
        <p:spPr>
          <a:xfrm>
            <a:off x="10615768" y="5484097"/>
            <a:ext cx="2685520" cy="3190199"/>
          </a:xfrm>
          <a:prstGeom prst="rect">
            <a:avLst/>
          </a:prstGeom>
          <a:solidFill>
            <a:srgbClr val="FEFBF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3" name="Picture 2">
            <a:extLst>
              <a:ext uri="{FF2B5EF4-FFF2-40B4-BE49-F238E27FC236}">
                <a16:creationId xmlns:a16="http://schemas.microsoft.com/office/drawing/2014/main" id="{F6E90188-1A9E-3E48-B1B8-1981C1EFC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sp>
        <p:nvSpPr>
          <p:cNvPr id="824" name="Feeling of low productivity"/>
          <p:cNvSpPr txBox="1">
            <a:spLocks noGrp="1"/>
          </p:cNvSpPr>
          <p:nvPr>
            <p:ph type="body" idx="21"/>
          </p:nvPr>
        </p:nvSpPr>
        <p:spPr>
          <a:xfrm>
            <a:off x="14090842" y="4958954"/>
            <a:ext cx="2518173" cy="2199319"/>
          </a:xfrm>
          <a:prstGeom prst="rect">
            <a:avLst/>
          </a:prstGeom>
        </p:spPr>
        <p:txBody>
          <a:bodyPr/>
          <a:lstStyle/>
          <a:p>
            <a:r>
              <a:rPr>
                <a:solidFill>
                  <a:srgbClr val="FFFBFF"/>
                </a:solidFill>
                <a:latin typeface="Josefin Sans Medium" pitchFamily="2" charset="77"/>
              </a:rPr>
              <a:t>Feeling of low productivity </a:t>
            </a:r>
          </a:p>
        </p:txBody>
      </p:sp>
      <p:sp>
        <p:nvSpPr>
          <p:cNvPr id="825" name="Exhaustion from unbalance"/>
          <p:cNvSpPr txBox="1">
            <a:spLocks noGrp="1"/>
          </p:cNvSpPr>
          <p:nvPr>
            <p:ph type="body" idx="23"/>
          </p:nvPr>
        </p:nvSpPr>
        <p:spPr>
          <a:xfrm>
            <a:off x="17323389" y="4958954"/>
            <a:ext cx="2518172" cy="2199319"/>
          </a:xfrm>
          <a:prstGeom prst="rect">
            <a:avLst/>
          </a:prstGeom>
        </p:spPr>
        <p:txBody>
          <a:bodyPr/>
          <a:lstStyle/>
          <a:p>
            <a:r>
              <a:rPr>
                <a:solidFill>
                  <a:srgbClr val="000000"/>
                </a:solidFill>
                <a:latin typeface="Josefin Sans Medium" pitchFamily="2" charset="77"/>
              </a:rPr>
              <a:t>Exhaustion from unbalance</a:t>
            </a:r>
          </a:p>
        </p:txBody>
      </p:sp>
      <p:sp>
        <p:nvSpPr>
          <p:cNvPr id="826" name="Useless time planning"/>
          <p:cNvSpPr txBox="1">
            <a:spLocks noGrp="1"/>
          </p:cNvSpPr>
          <p:nvPr>
            <p:ph type="body" idx="25"/>
          </p:nvPr>
        </p:nvSpPr>
        <p:spPr>
          <a:xfrm>
            <a:off x="14090842" y="8861346"/>
            <a:ext cx="2518173" cy="1493998"/>
          </a:xfrm>
          <a:prstGeom prst="rect">
            <a:avLst/>
          </a:prstGeom>
        </p:spPr>
        <p:txBody>
          <a:bodyPr/>
          <a:lstStyle/>
          <a:p>
            <a:r>
              <a:rPr>
                <a:solidFill>
                  <a:srgbClr val="FFFBFF"/>
                </a:solidFill>
                <a:latin typeface="Josefin Sans Medium" pitchFamily="2" charset="77"/>
              </a:rPr>
              <a:t>Useless time planning</a:t>
            </a:r>
          </a:p>
        </p:txBody>
      </p:sp>
      <p:sp>
        <p:nvSpPr>
          <p:cNvPr id="827" name="Countless advice online…"/>
          <p:cNvSpPr txBox="1">
            <a:spLocks noGrp="1"/>
          </p:cNvSpPr>
          <p:nvPr>
            <p:ph type="body" idx="27"/>
          </p:nvPr>
        </p:nvSpPr>
        <p:spPr>
          <a:xfrm>
            <a:off x="17323389" y="8508685"/>
            <a:ext cx="2518172" cy="2199319"/>
          </a:xfrm>
          <a:prstGeom prst="rect">
            <a:avLst/>
          </a:prstGeom>
        </p:spPr>
        <p:txBody>
          <a:bodyPr/>
          <a:lstStyle/>
          <a:p>
            <a:r>
              <a:rPr>
                <a:solidFill>
                  <a:srgbClr val="000000"/>
                </a:solidFill>
                <a:latin typeface="Josefin Sans Medium" pitchFamily="2" charset="77"/>
              </a:rPr>
              <a:t>Countless advice online…</a:t>
            </a:r>
          </a:p>
        </p:txBody>
      </p:sp>
      <p:sp>
        <p:nvSpPr>
          <p:cNvPr id="830" name="A problem that we observed"/>
          <p:cNvSpPr txBox="1"/>
          <p:nvPr/>
        </p:nvSpPr>
        <p:spPr>
          <a:xfrm>
            <a:off x="728741" y="1460863"/>
            <a:ext cx="15582791" cy="1529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de-DE">
                <a:solidFill>
                  <a:srgbClr val="000000"/>
                </a:solidFill>
                <a:latin typeface="Josefin Sans" pitchFamily="2" charset="77"/>
              </a:rPr>
              <a:t>The problem we want to solve</a:t>
            </a:r>
            <a:endParaRPr>
              <a:solidFill>
                <a:srgbClr val="000000"/>
              </a:solidFill>
              <a:latin typeface="Josefin Sans" pitchFamily="2" charset="77"/>
            </a:endParaRPr>
          </a:p>
        </p:txBody>
      </p:sp>
      <p:pic>
        <p:nvPicPr>
          <p:cNvPr id="831" name="Image" descr="Image"/>
          <p:cNvPicPr>
            <a:picLocks noChangeAspect="1"/>
          </p:cNvPicPr>
          <p:nvPr/>
        </p:nvPicPr>
        <p:blipFill>
          <a:blip r:embed="rId3"/>
          <a:stretch>
            <a:fillRect/>
          </a:stretch>
        </p:blipFill>
        <p:spPr>
          <a:xfrm>
            <a:off x="2787995" y="3979736"/>
            <a:ext cx="9537059" cy="7249071"/>
          </a:xfrm>
          <a:prstGeom prst="rect">
            <a:avLst/>
          </a:prstGeom>
          <a:ln w="12700">
            <a:miter lim="400000"/>
          </a:ln>
        </p:spPr>
      </p:pic>
      <p:sp>
        <p:nvSpPr>
          <p:cNvPr id="833" name="“But most of them don’t work for me!”"/>
          <p:cNvSpPr txBox="1"/>
          <p:nvPr/>
        </p:nvSpPr>
        <p:spPr>
          <a:xfrm>
            <a:off x="18094599" y="11228807"/>
            <a:ext cx="4380035" cy="1749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lvl1pPr algn="l">
              <a:lnSpc>
                <a:spcPts val="6500"/>
              </a:lnSpc>
              <a:defRPr sz="3800" b="1" i="1">
                <a:solidFill>
                  <a:srgbClr val="EBEBEB"/>
                </a:solidFill>
                <a:latin typeface="Helvetica Neue"/>
                <a:ea typeface="Helvetica Neue"/>
                <a:cs typeface="Helvetica Neue"/>
                <a:sym typeface="Helvetica Neue"/>
              </a:defRPr>
            </a:lvl1pPr>
          </a:lstStyle>
          <a:p>
            <a:r>
              <a:rPr b="0">
                <a:solidFill>
                  <a:srgbClr val="000000"/>
                </a:solidFill>
                <a:latin typeface="Josefin Sans" pitchFamily="2" charset="77"/>
              </a:rPr>
              <a:t>“But most of them don’t work for me!”</a:t>
            </a:r>
          </a:p>
        </p:txBody>
      </p:sp>
      <p:pic>
        <p:nvPicPr>
          <p:cNvPr id="834" name="Screenshot 2021-11-18 at 17.34.12.png" descr="Screenshot 2021-11-18 at 17.34.12.png"/>
          <p:cNvPicPr>
            <a:picLocks noChangeAspect="1"/>
          </p:cNvPicPr>
          <p:nvPr/>
        </p:nvPicPr>
        <p:blipFill>
          <a:blip r:embed="rId4"/>
          <a:stretch>
            <a:fillRect/>
          </a:stretch>
        </p:blipFill>
        <p:spPr>
          <a:xfrm>
            <a:off x="16237762" y="11167054"/>
            <a:ext cx="1696032" cy="1872703"/>
          </a:xfrm>
          <a:prstGeom prst="rect">
            <a:avLst/>
          </a:prstGeom>
          <a:ln w="12700">
            <a:miter lim="400000"/>
          </a:ln>
        </p:spPr>
      </p:pic>
      <p:sp>
        <p:nvSpPr>
          <p:cNvPr id="835" name="Line"/>
          <p:cNvSpPr/>
          <p:nvPr/>
        </p:nvSpPr>
        <p:spPr>
          <a:xfrm>
            <a:off x="16863778" y="8061800"/>
            <a:ext cx="2937363" cy="2775987"/>
          </a:xfrm>
          <a:custGeom>
            <a:avLst/>
            <a:gdLst/>
            <a:ahLst/>
            <a:cxnLst>
              <a:cxn ang="0">
                <a:pos x="wd2" y="hd2"/>
              </a:cxn>
              <a:cxn ang="5400000">
                <a:pos x="wd2" y="hd2"/>
              </a:cxn>
              <a:cxn ang="10800000">
                <a:pos x="wd2" y="hd2"/>
              </a:cxn>
              <a:cxn ang="16200000">
                <a:pos x="wd2" y="hd2"/>
              </a:cxn>
            </a:cxnLst>
            <a:rect l="0" t="0" r="r" b="b"/>
            <a:pathLst>
              <a:path w="20301" h="21250" extrusionOk="0">
                <a:moveTo>
                  <a:pt x="11774" y="5929"/>
                </a:moveTo>
                <a:cubicBezTo>
                  <a:pt x="7054" y="2961"/>
                  <a:pt x="1094" y="6041"/>
                  <a:pt x="121" y="11955"/>
                </a:cubicBezTo>
                <a:cubicBezTo>
                  <a:pt x="-666" y="16740"/>
                  <a:pt x="2461" y="21265"/>
                  <a:pt x="6763" y="21250"/>
                </a:cubicBezTo>
                <a:cubicBezTo>
                  <a:pt x="9168" y="21242"/>
                  <a:pt x="11144" y="19866"/>
                  <a:pt x="13141" y="18998"/>
                </a:cubicBezTo>
                <a:cubicBezTo>
                  <a:pt x="14857" y="18252"/>
                  <a:pt x="16700" y="17759"/>
                  <a:pt x="18070" y="16457"/>
                </a:cubicBezTo>
                <a:cubicBezTo>
                  <a:pt x="20587" y="14065"/>
                  <a:pt x="20934" y="9928"/>
                  <a:pt x="19311" y="6235"/>
                </a:cubicBezTo>
                <a:cubicBezTo>
                  <a:pt x="17707" y="2585"/>
                  <a:pt x="14776" y="411"/>
                  <a:pt x="11610" y="53"/>
                </a:cubicBezTo>
                <a:cubicBezTo>
                  <a:pt x="8174" y="-335"/>
                  <a:pt x="4597" y="1417"/>
                  <a:pt x="2693" y="5302"/>
                </a:cubicBezTo>
                <a:cubicBezTo>
                  <a:pt x="1609" y="7517"/>
                  <a:pt x="1455" y="10024"/>
                  <a:pt x="1674" y="12406"/>
                </a:cubicBezTo>
                <a:cubicBezTo>
                  <a:pt x="1884" y="14689"/>
                  <a:pt x="2445" y="16959"/>
                  <a:pt x="3381" y="19123"/>
                </a:cubicBezTo>
              </a:path>
            </a:pathLst>
          </a:custGeom>
          <a:ln w="25400">
            <a:solidFill>
              <a:srgbClr val="000000"/>
            </a:solidFill>
            <a:miter lim="400000"/>
          </a:ln>
        </p:spPr>
        <p:txBody>
          <a:bodyPr lIns="71437" tIns="71437" rIns="71437" bIns="71437" anchor="ctr"/>
          <a:lstStyle/>
          <a:p>
            <a:pPr defTabSz="589359">
              <a:defRPr sz="38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F"/>
        </a:solidFill>
        <a:effectLst/>
      </p:bgPr>
    </p:bg>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DF01C4A5-0241-2447-9674-0CA57C36CB00}"/>
              </a:ext>
            </a:extLst>
          </p:cNvPr>
          <p:cNvSpPr>
            <a:spLocks noGrp="1"/>
          </p:cNvSpPr>
          <p:nvPr>
            <p:ph type="body" sz="quarter" idx="23"/>
          </p:nvPr>
        </p:nvSpPr>
        <p:spPr/>
        <p:txBody>
          <a:bodyPr/>
          <a:lstStyle/>
          <a:p>
            <a:endParaRPr lang="de-DE"/>
          </a:p>
        </p:txBody>
      </p:sp>
      <p:sp>
        <p:nvSpPr>
          <p:cNvPr id="23" name="Rectangle 22">
            <a:extLst>
              <a:ext uri="{FF2B5EF4-FFF2-40B4-BE49-F238E27FC236}">
                <a16:creationId xmlns:a16="http://schemas.microsoft.com/office/drawing/2014/main" id="{E5E68F3E-52F8-8347-9A32-A0F42E3CFE52}"/>
              </a:ext>
            </a:extLst>
          </p:cNvPr>
          <p:cNvSpPr/>
          <p:nvPr/>
        </p:nvSpPr>
        <p:spPr>
          <a:xfrm>
            <a:off x="12525148" y="3210360"/>
            <a:ext cx="7382004" cy="7664469"/>
          </a:xfrm>
          <a:prstGeom prst="rect">
            <a:avLst/>
          </a:prstGeom>
          <a:solidFill>
            <a:srgbClr val="FEFBFF"/>
          </a:solidFill>
          <a:ln>
            <a:no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41" name="A goal that we want to achieve"/>
          <p:cNvSpPr txBox="1"/>
          <p:nvPr/>
        </p:nvSpPr>
        <p:spPr>
          <a:xfrm>
            <a:off x="728741" y="1460863"/>
            <a:ext cx="6557884" cy="1529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de-DE">
                <a:solidFill>
                  <a:srgbClr val="000000"/>
                </a:solidFill>
                <a:latin typeface="Josefin Sans" pitchFamily="2" charset="77"/>
              </a:rPr>
              <a:t>Our solution</a:t>
            </a:r>
            <a:endParaRPr>
              <a:solidFill>
                <a:srgbClr val="000000"/>
              </a:solidFill>
              <a:latin typeface="Josefin Sans" pitchFamily="2" charset="77"/>
            </a:endParaRPr>
          </a:p>
        </p:txBody>
      </p:sp>
      <p:sp>
        <p:nvSpPr>
          <p:cNvPr id="842" name="For users"/>
          <p:cNvSpPr txBox="1"/>
          <p:nvPr/>
        </p:nvSpPr>
        <p:spPr>
          <a:xfrm>
            <a:off x="1447290" y="3978691"/>
            <a:ext cx="10174439" cy="7900239"/>
          </a:xfrm>
          <a:prstGeom prst="rect">
            <a:avLst/>
          </a:prstGeom>
          <a:solidFill>
            <a:srgbClr val="FFFFFF">
              <a:alpha val="15000"/>
            </a:srgbClr>
          </a:solidFill>
          <a:ln w="127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nchor="ctr">
            <a:spAutoFit/>
          </a:bodyPr>
          <a:lstStyle>
            <a:lvl1pPr>
              <a:defRPr sz="8000">
                <a:solidFill>
                  <a:srgbClr val="FFFFFF"/>
                </a:solidFill>
              </a:defRPr>
            </a:lvl1pPr>
          </a:lstStyle>
          <a:p>
            <a:r>
              <a:rPr lang="de-DE" sz="6000" i="1">
                <a:solidFill>
                  <a:srgbClr val="000000"/>
                </a:solidFill>
                <a:latin typeface="Josefin Sans" pitchFamily="2" charset="77"/>
                <a:cs typeface="Gill Sans" panose="020B0502020104020203" pitchFamily="34" charset="-79"/>
              </a:rPr>
              <a:t>We …</a:t>
            </a:r>
          </a:p>
          <a:p>
            <a:pPr marL="685800" lvl="4" indent="-685800" algn="l">
              <a:buFont typeface="Arial" panose="020B0604020202020204" pitchFamily="34" charset="0"/>
              <a:buChar char="•"/>
            </a:pPr>
            <a:r>
              <a:rPr lang="de-DE" sz="4800">
                <a:solidFill>
                  <a:schemeClr val="bg1">
                    <a:lumMod val="50000"/>
                  </a:schemeClr>
                </a:solidFill>
                <a:latin typeface="Gill Sans" panose="020B0502020104020203" pitchFamily="34" charset="-79"/>
                <a:cs typeface="Gill Sans" panose="020B0502020104020203" pitchFamily="34" charset="-79"/>
              </a:rPr>
              <a:t>Classify users into different time management (TM) types</a:t>
            </a:r>
          </a:p>
          <a:p>
            <a:pPr marL="685800" lvl="4" indent="-685800" algn="l">
              <a:buFont typeface="Arial" panose="020B0604020202020204" pitchFamily="34" charset="0"/>
              <a:buChar char="•"/>
            </a:pPr>
            <a:r>
              <a:rPr lang="de-DE" sz="4800">
                <a:solidFill>
                  <a:schemeClr val="bg1">
                    <a:lumMod val="50000"/>
                  </a:schemeClr>
                </a:solidFill>
                <a:latin typeface="Gill Sans" panose="020B0502020104020203" pitchFamily="34" charset="-79"/>
                <a:cs typeface="Gill Sans" panose="020B0502020104020203" pitchFamily="34" charset="-79"/>
              </a:rPr>
              <a:t>Match users with advice for his/her own type</a:t>
            </a:r>
          </a:p>
          <a:p>
            <a:pPr marL="1143000" indent="-1143000" algn="l">
              <a:buFontTx/>
              <a:buChar char="-"/>
            </a:pPr>
            <a:endParaRPr lang="de-DE" sz="4800">
              <a:solidFill>
                <a:srgbClr val="000000"/>
              </a:solidFill>
              <a:latin typeface="Josefin Sans" pitchFamily="2" charset="77"/>
            </a:endParaRPr>
          </a:p>
          <a:p>
            <a:r>
              <a:rPr lang="de-DE" sz="6000" i="1">
                <a:solidFill>
                  <a:srgbClr val="000000"/>
                </a:solidFill>
                <a:latin typeface="Josefin Sans" pitchFamily="2" charset="77"/>
              </a:rPr>
              <a:t>Users …</a:t>
            </a:r>
          </a:p>
          <a:p>
            <a:pPr marL="914400" indent="-914400" algn="l">
              <a:buFont typeface="+mj-lt"/>
              <a:buAutoNum type="arabicPeriod"/>
            </a:pPr>
            <a:r>
              <a:rPr lang="de-DE" sz="4800">
                <a:solidFill>
                  <a:schemeClr val="bg1">
                    <a:lumMod val="50000"/>
                  </a:schemeClr>
                </a:solidFill>
                <a:latin typeface="Gill Sans" panose="020B0502020104020203" pitchFamily="34" charset="-79"/>
                <a:cs typeface="Gill Sans" panose="020B0502020104020203" pitchFamily="34" charset="-79"/>
              </a:rPr>
              <a:t>Take a quiz</a:t>
            </a:r>
          </a:p>
          <a:p>
            <a:pPr marL="914400" indent="-914400" algn="l">
              <a:buFont typeface="+mj-lt"/>
              <a:buAutoNum type="arabicPeriod"/>
            </a:pPr>
            <a:r>
              <a:rPr lang="de-DE" sz="4800">
                <a:solidFill>
                  <a:schemeClr val="bg1">
                    <a:lumMod val="50000"/>
                  </a:schemeClr>
                </a:solidFill>
                <a:latin typeface="Gill Sans" panose="020B0502020104020203" pitchFamily="34" charset="-79"/>
                <a:cs typeface="Gill Sans" panose="020B0502020104020203" pitchFamily="34" charset="-79"/>
              </a:rPr>
              <a:t>Find out his/her own TM type and get matching advice</a:t>
            </a:r>
          </a:p>
        </p:txBody>
      </p:sp>
      <p:pic>
        <p:nvPicPr>
          <p:cNvPr id="10" name="Picture 9">
            <a:extLst>
              <a:ext uri="{FF2B5EF4-FFF2-40B4-BE49-F238E27FC236}">
                <a16:creationId xmlns:a16="http://schemas.microsoft.com/office/drawing/2014/main" id="{0F6DB242-8AF8-AD44-94CB-3EF443C66C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sp>
        <p:nvSpPr>
          <p:cNvPr id="2" name="TextBox 1">
            <a:extLst>
              <a:ext uri="{FF2B5EF4-FFF2-40B4-BE49-F238E27FC236}">
                <a16:creationId xmlns:a16="http://schemas.microsoft.com/office/drawing/2014/main" id="{B631396C-6191-0042-93A9-7291ABD5CFF7}"/>
              </a:ext>
            </a:extLst>
          </p:cNvPr>
          <p:cNvSpPr txBox="1"/>
          <p:nvPr/>
        </p:nvSpPr>
        <p:spPr>
          <a:xfrm>
            <a:off x="22526576" y="5079470"/>
            <a:ext cx="144334" cy="9444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de-DE" sz="5200" b="0" i="0" u="none" strike="noStrike" cap="none" spc="0" normalizeH="0" baseline="0">
              <a:ln>
                <a:noFill/>
              </a:ln>
              <a:solidFill>
                <a:srgbClr val="232323"/>
              </a:solidFill>
              <a:effectLst/>
              <a:uFillTx/>
              <a:latin typeface="+mn-lt"/>
              <a:ea typeface="+mn-ea"/>
              <a:cs typeface="+mn-cs"/>
              <a:sym typeface="Helvetica Neue Light"/>
            </a:endParaRPr>
          </a:p>
        </p:txBody>
      </p:sp>
      <p:sp>
        <p:nvSpPr>
          <p:cNvPr id="3" name="TextBox 2">
            <a:extLst>
              <a:ext uri="{FF2B5EF4-FFF2-40B4-BE49-F238E27FC236}">
                <a16:creationId xmlns:a16="http://schemas.microsoft.com/office/drawing/2014/main" id="{31403706-75BD-CE49-8327-4FFB261D3158}"/>
              </a:ext>
            </a:extLst>
          </p:cNvPr>
          <p:cNvSpPr txBox="1"/>
          <p:nvPr/>
        </p:nvSpPr>
        <p:spPr>
          <a:xfrm>
            <a:off x="16713604" y="3185356"/>
            <a:ext cx="144334" cy="9444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de-DE" sz="5200" b="0" i="0" u="none" strike="noStrike" cap="none" spc="0" normalizeH="0" baseline="0">
              <a:ln>
                <a:noFill/>
              </a:ln>
              <a:solidFill>
                <a:srgbClr val="232323"/>
              </a:solidFill>
              <a:effectLst/>
              <a:uFillTx/>
              <a:latin typeface="+mn-lt"/>
              <a:ea typeface="+mn-ea"/>
              <a:cs typeface="+mn-cs"/>
              <a:sym typeface="Helvetica Neue Light"/>
            </a:endParaRPr>
          </a:p>
        </p:txBody>
      </p:sp>
      <p:pic>
        <p:nvPicPr>
          <p:cNvPr id="12" name="Image" descr="Image">
            <a:extLst>
              <a:ext uri="{FF2B5EF4-FFF2-40B4-BE49-F238E27FC236}">
                <a16:creationId xmlns:a16="http://schemas.microsoft.com/office/drawing/2014/main" id="{EA48ED67-3854-CC40-96B1-14BA147C4E49}"/>
              </a:ext>
            </a:extLst>
          </p:cNvPr>
          <p:cNvPicPr>
            <a:picLocks noChangeAspect="1"/>
          </p:cNvPicPr>
          <p:nvPr/>
        </p:nvPicPr>
        <p:blipFill>
          <a:blip r:embed="rId3"/>
          <a:stretch>
            <a:fillRect/>
          </a:stretch>
        </p:blipFill>
        <p:spPr>
          <a:xfrm>
            <a:off x="12762273" y="5096754"/>
            <a:ext cx="3656538" cy="2742404"/>
          </a:xfrm>
          <a:prstGeom prst="hexagon">
            <a:avLst/>
          </a:prstGeom>
          <a:ln w="12700">
            <a:miter lim="400000"/>
          </a:ln>
        </p:spPr>
      </p:pic>
      <p:pic>
        <p:nvPicPr>
          <p:cNvPr id="14" name="Image" descr="Image">
            <a:extLst>
              <a:ext uri="{FF2B5EF4-FFF2-40B4-BE49-F238E27FC236}">
                <a16:creationId xmlns:a16="http://schemas.microsoft.com/office/drawing/2014/main" id="{15FD9073-BAFB-8644-AC4A-1358BB7773CF}"/>
              </a:ext>
            </a:extLst>
          </p:cNvPr>
          <p:cNvPicPr>
            <a:picLocks noChangeAspect="1"/>
          </p:cNvPicPr>
          <p:nvPr/>
        </p:nvPicPr>
        <p:blipFill>
          <a:blip r:embed="rId4"/>
          <a:stretch>
            <a:fillRect/>
          </a:stretch>
        </p:blipFill>
        <p:spPr>
          <a:xfrm>
            <a:off x="16024300" y="9842446"/>
            <a:ext cx="3656537" cy="2742403"/>
          </a:xfrm>
          <a:prstGeom prst="hexagon">
            <a:avLst/>
          </a:prstGeom>
          <a:ln w="12700">
            <a:miter lim="400000"/>
          </a:ln>
        </p:spPr>
      </p:pic>
      <p:pic>
        <p:nvPicPr>
          <p:cNvPr id="15" name="Image" descr="Image">
            <a:extLst>
              <a:ext uri="{FF2B5EF4-FFF2-40B4-BE49-F238E27FC236}">
                <a16:creationId xmlns:a16="http://schemas.microsoft.com/office/drawing/2014/main" id="{49A89C71-EC34-F549-A798-313DB49D4817}"/>
              </a:ext>
            </a:extLst>
          </p:cNvPr>
          <p:cNvPicPr>
            <a:picLocks noChangeAspect="1"/>
          </p:cNvPicPr>
          <p:nvPr/>
        </p:nvPicPr>
        <p:blipFill>
          <a:blip r:embed="rId5"/>
          <a:stretch>
            <a:fillRect/>
          </a:stretch>
        </p:blipFill>
        <p:spPr>
          <a:xfrm>
            <a:off x="16018541" y="3637075"/>
            <a:ext cx="3656537" cy="2742403"/>
          </a:xfrm>
          <a:prstGeom prst="hexagon">
            <a:avLst/>
          </a:prstGeom>
          <a:ln w="12700">
            <a:miter lim="400000"/>
          </a:ln>
        </p:spPr>
      </p:pic>
      <p:pic>
        <p:nvPicPr>
          <p:cNvPr id="16" name="Image" descr="Image">
            <a:extLst>
              <a:ext uri="{FF2B5EF4-FFF2-40B4-BE49-F238E27FC236}">
                <a16:creationId xmlns:a16="http://schemas.microsoft.com/office/drawing/2014/main" id="{D308F01D-20EE-374F-A640-23DFD51A77E5}"/>
              </a:ext>
            </a:extLst>
          </p:cNvPr>
          <p:cNvPicPr>
            <a:picLocks noChangeAspect="1"/>
          </p:cNvPicPr>
          <p:nvPr/>
        </p:nvPicPr>
        <p:blipFill>
          <a:blip r:embed="rId6"/>
          <a:stretch>
            <a:fillRect/>
          </a:stretch>
        </p:blipFill>
        <p:spPr>
          <a:xfrm>
            <a:off x="19299133" y="5096754"/>
            <a:ext cx="3692637" cy="2769478"/>
          </a:xfrm>
          <a:prstGeom prst="hexagon">
            <a:avLst/>
          </a:prstGeom>
          <a:ln w="12700">
            <a:miter lim="400000"/>
          </a:ln>
        </p:spPr>
      </p:pic>
      <p:pic>
        <p:nvPicPr>
          <p:cNvPr id="21" name="Picture 20">
            <a:extLst>
              <a:ext uri="{FF2B5EF4-FFF2-40B4-BE49-F238E27FC236}">
                <a16:creationId xmlns:a16="http://schemas.microsoft.com/office/drawing/2014/main" id="{D9873AD0-0C75-DA4F-9F44-1846758FA883}"/>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6000"/>
                    </a14:imgEffect>
                    <a14:imgEffect>
                      <a14:saturation sat="232000"/>
                    </a14:imgEffect>
                  </a14:imgLayer>
                </a14:imgProps>
              </a:ext>
              <a:ext uri="{28A0092B-C50C-407E-A947-70E740481C1C}">
                <a14:useLocalDpi xmlns:a14="http://schemas.microsoft.com/office/drawing/2010/main" val="0"/>
              </a:ext>
            </a:extLst>
          </a:blip>
          <a:stretch>
            <a:fillRect/>
          </a:stretch>
        </p:blipFill>
        <p:spPr>
          <a:xfrm>
            <a:off x="16328923" y="6593901"/>
            <a:ext cx="3048426" cy="3077050"/>
          </a:xfrm>
          <a:prstGeom prst="rect">
            <a:avLst/>
          </a:prstGeom>
        </p:spPr>
      </p:pic>
      <p:pic>
        <p:nvPicPr>
          <p:cNvPr id="20" name="Image" descr="Image">
            <a:extLst>
              <a:ext uri="{FF2B5EF4-FFF2-40B4-BE49-F238E27FC236}">
                <a16:creationId xmlns:a16="http://schemas.microsoft.com/office/drawing/2014/main" id="{E8FD868B-65B7-4A4B-85BF-05239F1346CC}"/>
              </a:ext>
            </a:extLst>
          </p:cNvPr>
          <p:cNvPicPr>
            <a:picLocks noChangeAspect="1"/>
          </p:cNvPicPr>
          <p:nvPr/>
        </p:nvPicPr>
        <p:blipFill>
          <a:blip r:embed="rId9"/>
          <a:stretch>
            <a:fillRect/>
          </a:stretch>
        </p:blipFill>
        <p:spPr>
          <a:xfrm>
            <a:off x="19299132" y="8292181"/>
            <a:ext cx="3692637" cy="2769478"/>
          </a:xfrm>
          <a:prstGeom prst="hexagon">
            <a:avLst/>
          </a:prstGeom>
          <a:ln w="12700">
            <a:miter lim="400000"/>
          </a:ln>
        </p:spPr>
      </p:pic>
      <p:pic>
        <p:nvPicPr>
          <p:cNvPr id="13" name="Image" descr="Image">
            <a:extLst>
              <a:ext uri="{FF2B5EF4-FFF2-40B4-BE49-F238E27FC236}">
                <a16:creationId xmlns:a16="http://schemas.microsoft.com/office/drawing/2014/main" id="{A3117706-28A2-ED46-B9F3-CD728BC73568}"/>
              </a:ext>
            </a:extLst>
          </p:cNvPr>
          <p:cNvPicPr>
            <a:picLocks noChangeAspect="1"/>
          </p:cNvPicPr>
          <p:nvPr/>
        </p:nvPicPr>
        <p:blipFill>
          <a:blip r:embed="rId10"/>
          <a:stretch>
            <a:fillRect/>
          </a:stretch>
        </p:blipFill>
        <p:spPr>
          <a:xfrm>
            <a:off x="12762273" y="8319256"/>
            <a:ext cx="3656538" cy="2742403"/>
          </a:xfrm>
          <a:prstGeom prst="hexagon">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 goal that we want to achieve">
            <a:extLst>
              <a:ext uri="{FF2B5EF4-FFF2-40B4-BE49-F238E27FC236}">
                <a16:creationId xmlns:a16="http://schemas.microsoft.com/office/drawing/2014/main" id="{75160F70-302A-C545-B391-415449D6DB34}"/>
              </a:ext>
            </a:extLst>
          </p:cNvPr>
          <p:cNvSpPr txBox="1"/>
          <p:nvPr/>
        </p:nvSpPr>
        <p:spPr>
          <a:xfrm>
            <a:off x="728741" y="1436800"/>
            <a:ext cx="6362318" cy="1529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de-DE">
                <a:solidFill>
                  <a:srgbClr val="000000"/>
                </a:solidFill>
                <a:latin typeface="Josefin Sans" pitchFamily="2" charset="77"/>
              </a:rPr>
              <a:t>Our </a:t>
            </a:r>
            <a:r>
              <a:rPr lang="en-US" altLang="zh-CN">
                <a:solidFill>
                  <a:srgbClr val="000000"/>
                </a:solidFill>
                <a:latin typeface="Josefin Sans" pitchFamily="2" charset="77"/>
              </a:rPr>
              <a:t>journey</a:t>
            </a:r>
            <a:endParaRPr>
              <a:solidFill>
                <a:srgbClr val="000000"/>
              </a:solidFill>
              <a:latin typeface="Josefin Sans" pitchFamily="2" charset="77"/>
            </a:endParaRPr>
          </a:p>
        </p:txBody>
      </p:sp>
      <p:cxnSp>
        <p:nvCxnSpPr>
          <p:cNvPr id="22" name="Straight Connector 21">
            <a:extLst>
              <a:ext uri="{FF2B5EF4-FFF2-40B4-BE49-F238E27FC236}">
                <a16:creationId xmlns:a16="http://schemas.microsoft.com/office/drawing/2014/main" id="{110C59AB-CEAF-9D43-8B2D-E1D5E05DE534}"/>
              </a:ext>
            </a:extLst>
          </p:cNvPr>
          <p:cNvCxnSpPr/>
          <p:nvPr/>
        </p:nvCxnSpPr>
        <p:spPr>
          <a:xfrm>
            <a:off x="3874168" y="529389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A3F67EE8-AB6E-4840-A83A-04F54FB37448}"/>
              </a:ext>
            </a:extLst>
          </p:cNvPr>
          <p:cNvCxnSpPr/>
          <p:nvPr/>
        </p:nvCxnSpPr>
        <p:spPr>
          <a:xfrm>
            <a:off x="20381495" y="5269827"/>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7F054B68-1636-604B-B9F4-C167A3BD5224}"/>
              </a:ext>
            </a:extLst>
          </p:cNvPr>
          <p:cNvCxnSpPr/>
          <p:nvPr/>
        </p:nvCxnSpPr>
        <p:spPr>
          <a:xfrm>
            <a:off x="3874168" y="887930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5C453B71-4BC2-9A49-A817-938F10B71B31}"/>
              </a:ext>
            </a:extLst>
          </p:cNvPr>
          <p:cNvCxnSpPr/>
          <p:nvPr/>
        </p:nvCxnSpPr>
        <p:spPr>
          <a:xfrm>
            <a:off x="3882189" y="8879301"/>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9F0F296C-5A69-FB47-A1EC-5BA8B2EC3621}"/>
              </a:ext>
            </a:extLst>
          </p:cNvPr>
          <p:cNvCxnSpPr/>
          <p:nvPr/>
        </p:nvCxnSpPr>
        <p:spPr>
          <a:xfrm>
            <a:off x="3874168" y="12472733"/>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28" name="Rounded Rectangle 27">
            <a:extLst>
              <a:ext uri="{FF2B5EF4-FFF2-40B4-BE49-F238E27FC236}">
                <a16:creationId xmlns:a16="http://schemas.microsoft.com/office/drawing/2014/main" id="{2B9EABCF-8CB2-AA47-99DE-FDBFFC9C29E1}"/>
              </a:ext>
            </a:extLst>
          </p:cNvPr>
          <p:cNvSpPr/>
          <p:nvPr/>
        </p:nvSpPr>
        <p:spPr>
          <a:xfrm>
            <a:off x="435543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Rounded Rectangle 28">
            <a:extLst>
              <a:ext uri="{FF2B5EF4-FFF2-40B4-BE49-F238E27FC236}">
                <a16:creationId xmlns:a16="http://schemas.microsoft.com/office/drawing/2014/main" id="{E65E6BE5-6102-5247-8066-994F14197AFF}"/>
              </a:ext>
            </a:extLst>
          </p:cNvPr>
          <p:cNvSpPr/>
          <p:nvPr/>
        </p:nvSpPr>
        <p:spPr>
          <a:xfrm>
            <a:off x="5181598"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Rounded Rectangle 29">
            <a:extLst>
              <a:ext uri="{FF2B5EF4-FFF2-40B4-BE49-F238E27FC236}">
                <a16:creationId xmlns:a16="http://schemas.microsoft.com/office/drawing/2014/main" id="{40B0CD75-E5EB-A241-9583-772CADAA381B}"/>
              </a:ext>
            </a:extLst>
          </p:cNvPr>
          <p:cNvSpPr/>
          <p:nvPr/>
        </p:nvSpPr>
        <p:spPr>
          <a:xfrm>
            <a:off x="6007764"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0" name="Rounded Rectangle 39">
            <a:extLst>
              <a:ext uri="{FF2B5EF4-FFF2-40B4-BE49-F238E27FC236}">
                <a16:creationId xmlns:a16="http://schemas.microsoft.com/office/drawing/2014/main" id="{96ACB258-DED7-8346-B49D-FD40945F0EA2}"/>
              </a:ext>
            </a:extLst>
          </p:cNvPr>
          <p:cNvSpPr/>
          <p:nvPr/>
        </p:nvSpPr>
        <p:spPr>
          <a:xfrm>
            <a:off x="683927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1" name="Rounded Rectangle 40">
            <a:extLst>
              <a:ext uri="{FF2B5EF4-FFF2-40B4-BE49-F238E27FC236}">
                <a16:creationId xmlns:a16="http://schemas.microsoft.com/office/drawing/2014/main" id="{8C852444-A706-0844-B690-7F4266BE16F3}"/>
              </a:ext>
            </a:extLst>
          </p:cNvPr>
          <p:cNvSpPr/>
          <p:nvPr/>
        </p:nvSpPr>
        <p:spPr>
          <a:xfrm>
            <a:off x="762167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2" name="Rounded Rectangle 41">
            <a:extLst>
              <a:ext uri="{FF2B5EF4-FFF2-40B4-BE49-F238E27FC236}">
                <a16:creationId xmlns:a16="http://schemas.microsoft.com/office/drawing/2014/main" id="{5E48810F-6F9F-BD40-81D2-4F4754551B2E}"/>
              </a:ext>
            </a:extLst>
          </p:cNvPr>
          <p:cNvSpPr/>
          <p:nvPr/>
        </p:nvSpPr>
        <p:spPr>
          <a:xfrm>
            <a:off x="8447841"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3" name="Rounded Rectangle 42">
            <a:extLst>
              <a:ext uri="{FF2B5EF4-FFF2-40B4-BE49-F238E27FC236}">
                <a16:creationId xmlns:a16="http://schemas.microsoft.com/office/drawing/2014/main" id="{E47E56F1-8701-B847-A082-63715BC02E77}"/>
              </a:ext>
            </a:extLst>
          </p:cNvPr>
          <p:cNvSpPr/>
          <p:nvPr/>
        </p:nvSpPr>
        <p:spPr>
          <a:xfrm>
            <a:off x="9274007"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4" name="Rounded Rectangle 43">
            <a:extLst>
              <a:ext uri="{FF2B5EF4-FFF2-40B4-BE49-F238E27FC236}">
                <a16:creationId xmlns:a16="http://schemas.microsoft.com/office/drawing/2014/main" id="{C3B88E30-D010-0242-BA7C-7751A52A903A}"/>
              </a:ext>
            </a:extLst>
          </p:cNvPr>
          <p:cNvSpPr/>
          <p:nvPr/>
        </p:nvSpPr>
        <p:spPr>
          <a:xfrm>
            <a:off x="1010551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5" name="Rounded Rectangle 44">
            <a:extLst>
              <a:ext uri="{FF2B5EF4-FFF2-40B4-BE49-F238E27FC236}">
                <a16:creationId xmlns:a16="http://schemas.microsoft.com/office/drawing/2014/main" id="{9D6032F0-5502-EE4C-8373-D4F195A87270}"/>
              </a:ext>
            </a:extLst>
          </p:cNvPr>
          <p:cNvSpPr/>
          <p:nvPr/>
        </p:nvSpPr>
        <p:spPr>
          <a:xfrm>
            <a:off x="1091436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6" name="Rounded Rectangle 45">
            <a:extLst>
              <a:ext uri="{FF2B5EF4-FFF2-40B4-BE49-F238E27FC236}">
                <a16:creationId xmlns:a16="http://schemas.microsoft.com/office/drawing/2014/main" id="{5F8395E9-81ED-EC48-A0AD-2ADE6757AA13}"/>
              </a:ext>
            </a:extLst>
          </p:cNvPr>
          <p:cNvSpPr/>
          <p:nvPr/>
        </p:nvSpPr>
        <p:spPr>
          <a:xfrm>
            <a:off x="11740526"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7" name="Rounded Rectangle 46">
            <a:extLst>
              <a:ext uri="{FF2B5EF4-FFF2-40B4-BE49-F238E27FC236}">
                <a16:creationId xmlns:a16="http://schemas.microsoft.com/office/drawing/2014/main" id="{7EFC71A3-A7B0-AC44-90C8-B4D02DC0A0EB}"/>
              </a:ext>
            </a:extLst>
          </p:cNvPr>
          <p:cNvSpPr/>
          <p:nvPr/>
        </p:nvSpPr>
        <p:spPr>
          <a:xfrm>
            <a:off x="12566692"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8" name="Rounded Rectangle 47">
            <a:extLst>
              <a:ext uri="{FF2B5EF4-FFF2-40B4-BE49-F238E27FC236}">
                <a16:creationId xmlns:a16="http://schemas.microsoft.com/office/drawing/2014/main" id="{A291DF18-1042-3B46-92F6-3BE1A22FA2C7}"/>
              </a:ext>
            </a:extLst>
          </p:cNvPr>
          <p:cNvSpPr/>
          <p:nvPr/>
        </p:nvSpPr>
        <p:spPr>
          <a:xfrm>
            <a:off x="1339820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9" name="Rounded Rectangle 48">
            <a:extLst>
              <a:ext uri="{FF2B5EF4-FFF2-40B4-BE49-F238E27FC236}">
                <a16:creationId xmlns:a16="http://schemas.microsoft.com/office/drawing/2014/main" id="{474391AC-E2B2-DA47-A6AD-2ECB4FB24758}"/>
              </a:ext>
            </a:extLst>
          </p:cNvPr>
          <p:cNvSpPr/>
          <p:nvPr/>
        </p:nvSpPr>
        <p:spPr>
          <a:xfrm>
            <a:off x="1418060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Rounded Rectangle 49">
            <a:extLst>
              <a:ext uri="{FF2B5EF4-FFF2-40B4-BE49-F238E27FC236}">
                <a16:creationId xmlns:a16="http://schemas.microsoft.com/office/drawing/2014/main" id="{9D3BCBE1-AAB3-C64C-8214-563CA22D5690}"/>
              </a:ext>
            </a:extLst>
          </p:cNvPr>
          <p:cNvSpPr/>
          <p:nvPr/>
        </p:nvSpPr>
        <p:spPr>
          <a:xfrm>
            <a:off x="15006769"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1" name="Rounded Rectangle 50">
            <a:extLst>
              <a:ext uri="{FF2B5EF4-FFF2-40B4-BE49-F238E27FC236}">
                <a16:creationId xmlns:a16="http://schemas.microsoft.com/office/drawing/2014/main" id="{936E11BE-14FF-7C45-A3D8-7F233679CA4C}"/>
              </a:ext>
            </a:extLst>
          </p:cNvPr>
          <p:cNvSpPr/>
          <p:nvPr/>
        </p:nvSpPr>
        <p:spPr>
          <a:xfrm>
            <a:off x="15832935"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2" name="Rounded Rectangle 51">
            <a:extLst>
              <a:ext uri="{FF2B5EF4-FFF2-40B4-BE49-F238E27FC236}">
                <a16:creationId xmlns:a16="http://schemas.microsoft.com/office/drawing/2014/main" id="{F0001F74-F60A-594E-B5F0-BE737FD3876D}"/>
              </a:ext>
            </a:extLst>
          </p:cNvPr>
          <p:cNvSpPr/>
          <p:nvPr/>
        </p:nvSpPr>
        <p:spPr>
          <a:xfrm>
            <a:off x="1666444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Rounded Rectangle 52">
            <a:extLst>
              <a:ext uri="{FF2B5EF4-FFF2-40B4-BE49-F238E27FC236}">
                <a16:creationId xmlns:a16="http://schemas.microsoft.com/office/drawing/2014/main" id="{B7FE6E50-C91A-BA42-8B92-CF0DDB297938}"/>
              </a:ext>
            </a:extLst>
          </p:cNvPr>
          <p:cNvSpPr/>
          <p:nvPr/>
        </p:nvSpPr>
        <p:spPr>
          <a:xfrm>
            <a:off x="1748612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4" name="Rounded Rectangle 53">
            <a:extLst>
              <a:ext uri="{FF2B5EF4-FFF2-40B4-BE49-F238E27FC236}">
                <a16:creationId xmlns:a16="http://schemas.microsoft.com/office/drawing/2014/main" id="{533A6B27-01FD-CF4C-8A8B-DD1B0E7D6564}"/>
              </a:ext>
            </a:extLst>
          </p:cNvPr>
          <p:cNvSpPr/>
          <p:nvPr/>
        </p:nvSpPr>
        <p:spPr>
          <a:xfrm>
            <a:off x="18312292"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5" name="Rounded Rectangle 54">
            <a:extLst>
              <a:ext uri="{FF2B5EF4-FFF2-40B4-BE49-F238E27FC236}">
                <a16:creationId xmlns:a16="http://schemas.microsoft.com/office/drawing/2014/main" id="{744F2F9A-106F-E74C-83BB-B1308675DC90}"/>
              </a:ext>
            </a:extLst>
          </p:cNvPr>
          <p:cNvSpPr/>
          <p:nvPr/>
        </p:nvSpPr>
        <p:spPr>
          <a:xfrm>
            <a:off x="19138458"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6" name="Rounded Rectangle 55">
            <a:extLst>
              <a:ext uri="{FF2B5EF4-FFF2-40B4-BE49-F238E27FC236}">
                <a16:creationId xmlns:a16="http://schemas.microsoft.com/office/drawing/2014/main" id="{2A77ABE7-BB15-7E4C-A6A9-7F59C47A4A33}"/>
              </a:ext>
            </a:extLst>
          </p:cNvPr>
          <p:cNvSpPr/>
          <p:nvPr/>
        </p:nvSpPr>
        <p:spPr>
          <a:xfrm>
            <a:off x="1996996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7" name="Rounded Rectangle 56">
            <a:extLst>
              <a:ext uri="{FF2B5EF4-FFF2-40B4-BE49-F238E27FC236}">
                <a16:creationId xmlns:a16="http://schemas.microsoft.com/office/drawing/2014/main" id="{4597370B-3298-354C-92D1-909AABD74D70}"/>
              </a:ext>
            </a:extLst>
          </p:cNvPr>
          <p:cNvSpPr/>
          <p:nvPr/>
        </p:nvSpPr>
        <p:spPr>
          <a:xfrm>
            <a:off x="405843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8" name="Rounded Rectangle 57">
            <a:extLst>
              <a:ext uri="{FF2B5EF4-FFF2-40B4-BE49-F238E27FC236}">
                <a16:creationId xmlns:a16="http://schemas.microsoft.com/office/drawing/2014/main" id="{78027A5A-0816-E84B-B691-67AA22CD3405}"/>
              </a:ext>
            </a:extLst>
          </p:cNvPr>
          <p:cNvSpPr/>
          <p:nvPr/>
        </p:nvSpPr>
        <p:spPr>
          <a:xfrm>
            <a:off x="4884596"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9" name="Rounded Rectangle 58">
            <a:extLst>
              <a:ext uri="{FF2B5EF4-FFF2-40B4-BE49-F238E27FC236}">
                <a16:creationId xmlns:a16="http://schemas.microsoft.com/office/drawing/2014/main" id="{86CAE93B-2E9F-6A42-9F88-167841770109}"/>
              </a:ext>
            </a:extLst>
          </p:cNvPr>
          <p:cNvSpPr/>
          <p:nvPr/>
        </p:nvSpPr>
        <p:spPr>
          <a:xfrm>
            <a:off x="5710762"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0" name="Rounded Rectangle 59">
            <a:extLst>
              <a:ext uri="{FF2B5EF4-FFF2-40B4-BE49-F238E27FC236}">
                <a16:creationId xmlns:a16="http://schemas.microsoft.com/office/drawing/2014/main" id="{2DACF074-FBD5-CD44-AE47-C165D8FE25A6}"/>
              </a:ext>
            </a:extLst>
          </p:cNvPr>
          <p:cNvSpPr/>
          <p:nvPr/>
        </p:nvSpPr>
        <p:spPr>
          <a:xfrm>
            <a:off x="654227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1" name="Rounded Rectangle 60">
            <a:extLst>
              <a:ext uri="{FF2B5EF4-FFF2-40B4-BE49-F238E27FC236}">
                <a16:creationId xmlns:a16="http://schemas.microsoft.com/office/drawing/2014/main" id="{F0026746-55BD-4848-8DD8-A9749E826B25}"/>
              </a:ext>
            </a:extLst>
          </p:cNvPr>
          <p:cNvSpPr/>
          <p:nvPr/>
        </p:nvSpPr>
        <p:spPr>
          <a:xfrm>
            <a:off x="732467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2" name="Rounded Rectangle 61">
            <a:extLst>
              <a:ext uri="{FF2B5EF4-FFF2-40B4-BE49-F238E27FC236}">
                <a16:creationId xmlns:a16="http://schemas.microsoft.com/office/drawing/2014/main" id="{B1160D96-1059-1C46-8DFE-6A24A5047056}"/>
              </a:ext>
            </a:extLst>
          </p:cNvPr>
          <p:cNvSpPr/>
          <p:nvPr/>
        </p:nvSpPr>
        <p:spPr>
          <a:xfrm>
            <a:off x="8150839"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3" name="Rounded Rectangle 62">
            <a:extLst>
              <a:ext uri="{FF2B5EF4-FFF2-40B4-BE49-F238E27FC236}">
                <a16:creationId xmlns:a16="http://schemas.microsoft.com/office/drawing/2014/main" id="{3CA2E983-A0F4-4A43-9CA7-C49DD47E0C04}"/>
              </a:ext>
            </a:extLst>
          </p:cNvPr>
          <p:cNvSpPr/>
          <p:nvPr/>
        </p:nvSpPr>
        <p:spPr>
          <a:xfrm>
            <a:off x="8977005"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4" name="Rounded Rectangle 63">
            <a:extLst>
              <a:ext uri="{FF2B5EF4-FFF2-40B4-BE49-F238E27FC236}">
                <a16:creationId xmlns:a16="http://schemas.microsoft.com/office/drawing/2014/main" id="{1C84AA8E-BDBC-F246-9FB9-14352A73C839}"/>
              </a:ext>
            </a:extLst>
          </p:cNvPr>
          <p:cNvSpPr/>
          <p:nvPr/>
        </p:nvSpPr>
        <p:spPr>
          <a:xfrm>
            <a:off x="980851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5" name="Rounded Rectangle 64">
            <a:extLst>
              <a:ext uri="{FF2B5EF4-FFF2-40B4-BE49-F238E27FC236}">
                <a16:creationId xmlns:a16="http://schemas.microsoft.com/office/drawing/2014/main" id="{DC969845-6E0E-C84A-8399-BEFAF6C00956}"/>
              </a:ext>
            </a:extLst>
          </p:cNvPr>
          <p:cNvSpPr/>
          <p:nvPr/>
        </p:nvSpPr>
        <p:spPr>
          <a:xfrm>
            <a:off x="1061735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6" name="Rounded Rectangle 65">
            <a:extLst>
              <a:ext uri="{FF2B5EF4-FFF2-40B4-BE49-F238E27FC236}">
                <a16:creationId xmlns:a16="http://schemas.microsoft.com/office/drawing/2014/main" id="{C8B56AEB-AE27-C244-8EA6-4D49C835694E}"/>
              </a:ext>
            </a:extLst>
          </p:cNvPr>
          <p:cNvSpPr/>
          <p:nvPr/>
        </p:nvSpPr>
        <p:spPr>
          <a:xfrm>
            <a:off x="11443524"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7" name="Rounded Rectangle 66">
            <a:extLst>
              <a:ext uri="{FF2B5EF4-FFF2-40B4-BE49-F238E27FC236}">
                <a16:creationId xmlns:a16="http://schemas.microsoft.com/office/drawing/2014/main" id="{BD42CDE8-B4D1-6C4E-85DD-80D0D805E8F2}"/>
              </a:ext>
            </a:extLst>
          </p:cNvPr>
          <p:cNvSpPr/>
          <p:nvPr/>
        </p:nvSpPr>
        <p:spPr>
          <a:xfrm>
            <a:off x="12269690"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8" name="Rounded Rectangle 67">
            <a:extLst>
              <a:ext uri="{FF2B5EF4-FFF2-40B4-BE49-F238E27FC236}">
                <a16:creationId xmlns:a16="http://schemas.microsoft.com/office/drawing/2014/main" id="{6CAACCEA-0DF0-344B-9527-BFDEA3E3B8F0}"/>
              </a:ext>
            </a:extLst>
          </p:cNvPr>
          <p:cNvSpPr/>
          <p:nvPr/>
        </p:nvSpPr>
        <p:spPr>
          <a:xfrm>
            <a:off x="1310119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9" name="Rounded Rectangle 68">
            <a:extLst>
              <a:ext uri="{FF2B5EF4-FFF2-40B4-BE49-F238E27FC236}">
                <a16:creationId xmlns:a16="http://schemas.microsoft.com/office/drawing/2014/main" id="{3498E78E-1BDE-334B-8FF8-DDA49C1C365B}"/>
              </a:ext>
            </a:extLst>
          </p:cNvPr>
          <p:cNvSpPr/>
          <p:nvPr/>
        </p:nvSpPr>
        <p:spPr>
          <a:xfrm>
            <a:off x="1388360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0" name="Rounded Rectangle 69">
            <a:extLst>
              <a:ext uri="{FF2B5EF4-FFF2-40B4-BE49-F238E27FC236}">
                <a16:creationId xmlns:a16="http://schemas.microsoft.com/office/drawing/2014/main" id="{DDCB3A90-A7DD-B74F-A1F2-3344E4BD310C}"/>
              </a:ext>
            </a:extLst>
          </p:cNvPr>
          <p:cNvSpPr/>
          <p:nvPr/>
        </p:nvSpPr>
        <p:spPr>
          <a:xfrm>
            <a:off x="14709767"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1" name="Rounded Rectangle 70">
            <a:extLst>
              <a:ext uri="{FF2B5EF4-FFF2-40B4-BE49-F238E27FC236}">
                <a16:creationId xmlns:a16="http://schemas.microsoft.com/office/drawing/2014/main" id="{F9752569-317C-3A4D-8314-E762125DB1C9}"/>
              </a:ext>
            </a:extLst>
          </p:cNvPr>
          <p:cNvSpPr/>
          <p:nvPr/>
        </p:nvSpPr>
        <p:spPr>
          <a:xfrm>
            <a:off x="15535933"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2" name="Rounded Rectangle 71">
            <a:extLst>
              <a:ext uri="{FF2B5EF4-FFF2-40B4-BE49-F238E27FC236}">
                <a16:creationId xmlns:a16="http://schemas.microsoft.com/office/drawing/2014/main" id="{2DEA7180-6FDA-2547-8702-B23AF0FC48F7}"/>
              </a:ext>
            </a:extLst>
          </p:cNvPr>
          <p:cNvSpPr/>
          <p:nvPr/>
        </p:nvSpPr>
        <p:spPr>
          <a:xfrm>
            <a:off x="1636744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7" name="Group 96">
            <a:extLst>
              <a:ext uri="{FF2B5EF4-FFF2-40B4-BE49-F238E27FC236}">
                <a16:creationId xmlns:a16="http://schemas.microsoft.com/office/drawing/2014/main" id="{41963D45-8BA1-AE4F-BE78-CEF939214110}"/>
              </a:ext>
            </a:extLst>
          </p:cNvPr>
          <p:cNvGrpSpPr/>
          <p:nvPr/>
        </p:nvGrpSpPr>
        <p:grpSpPr>
          <a:xfrm rot="5400000">
            <a:off x="19019259" y="7062123"/>
            <a:ext cx="2724471" cy="240631"/>
            <a:chOff x="17189124" y="8116896"/>
            <a:chExt cx="2724471" cy="240631"/>
          </a:xfrm>
        </p:grpSpPr>
        <p:sp>
          <p:nvSpPr>
            <p:cNvPr id="73" name="Rounded Rectangle 72">
              <a:extLst>
                <a:ext uri="{FF2B5EF4-FFF2-40B4-BE49-F238E27FC236}">
                  <a16:creationId xmlns:a16="http://schemas.microsoft.com/office/drawing/2014/main" id="{73AC2A8D-1E73-1E44-8612-D7F3945BEE4F}"/>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4" name="Rounded Rectangle 73">
              <a:extLst>
                <a:ext uri="{FF2B5EF4-FFF2-40B4-BE49-F238E27FC236}">
                  <a16:creationId xmlns:a16="http://schemas.microsoft.com/office/drawing/2014/main" id="{9967FDCF-F39C-DF4B-BF11-D5EC2B0BB545}"/>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5" name="Rounded Rectangle 74">
              <a:extLst>
                <a:ext uri="{FF2B5EF4-FFF2-40B4-BE49-F238E27FC236}">
                  <a16:creationId xmlns:a16="http://schemas.microsoft.com/office/drawing/2014/main" id="{C7663EEF-E47B-0640-958D-2AE5D3A553D8}"/>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6" name="Rounded Rectangle 75">
              <a:extLst>
                <a:ext uri="{FF2B5EF4-FFF2-40B4-BE49-F238E27FC236}">
                  <a16:creationId xmlns:a16="http://schemas.microsoft.com/office/drawing/2014/main" id="{48A00D30-F6E5-5346-A7F4-8CAEA3E9A1D5}"/>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77" name="Rounded Rectangle 76">
            <a:extLst>
              <a:ext uri="{FF2B5EF4-FFF2-40B4-BE49-F238E27FC236}">
                <a16:creationId xmlns:a16="http://schemas.microsoft.com/office/drawing/2014/main" id="{5CCDC075-55BA-EA47-BDCA-E8A36AF28674}"/>
              </a:ext>
            </a:extLst>
          </p:cNvPr>
          <p:cNvSpPr/>
          <p:nvPr/>
        </p:nvSpPr>
        <p:spPr>
          <a:xfrm>
            <a:off x="448743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8" name="Rounded Rectangle 77">
            <a:extLst>
              <a:ext uri="{FF2B5EF4-FFF2-40B4-BE49-F238E27FC236}">
                <a16:creationId xmlns:a16="http://schemas.microsoft.com/office/drawing/2014/main" id="{74331E18-218A-BE49-9430-15A48B499F6D}"/>
              </a:ext>
            </a:extLst>
          </p:cNvPr>
          <p:cNvSpPr/>
          <p:nvPr/>
        </p:nvSpPr>
        <p:spPr>
          <a:xfrm>
            <a:off x="5313596"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9" name="Rounded Rectangle 78">
            <a:extLst>
              <a:ext uri="{FF2B5EF4-FFF2-40B4-BE49-F238E27FC236}">
                <a16:creationId xmlns:a16="http://schemas.microsoft.com/office/drawing/2014/main" id="{B191793D-9DD9-D24D-AD1B-998D74C94F3D}"/>
              </a:ext>
            </a:extLst>
          </p:cNvPr>
          <p:cNvSpPr/>
          <p:nvPr/>
        </p:nvSpPr>
        <p:spPr>
          <a:xfrm>
            <a:off x="6139762"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0" name="Rounded Rectangle 79">
            <a:extLst>
              <a:ext uri="{FF2B5EF4-FFF2-40B4-BE49-F238E27FC236}">
                <a16:creationId xmlns:a16="http://schemas.microsoft.com/office/drawing/2014/main" id="{1F7FF9A9-EB2B-034E-952C-C020A76EF5F3}"/>
              </a:ext>
            </a:extLst>
          </p:cNvPr>
          <p:cNvSpPr/>
          <p:nvPr/>
        </p:nvSpPr>
        <p:spPr>
          <a:xfrm>
            <a:off x="697127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1" name="Rounded Rectangle 80">
            <a:extLst>
              <a:ext uri="{FF2B5EF4-FFF2-40B4-BE49-F238E27FC236}">
                <a16:creationId xmlns:a16="http://schemas.microsoft.com/office/drawing/2014/main" id="{4856A8C0-2643-524F-A4AF-02699FAD0BDC}"/>
              </a:ext>
            </a:extLst>
          </p:cNvPr>
          <p:cNvSpPr/>
          <p:nvPr/>
        </p:nvSpPr>
        <p:spPr>
          <a:xfrm>
            <a:off x="775367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2" name="Rounded Rectangle 81">
            <a:extLst>
              <a:ext uri="{FF2B5EF4-FFF2-40B4-BE49-F238E27FC236}">
                <a16:creationId xmlns:a16="http://schemas.microsoft.com/office/drawing/2014/main" id="{8BA600CA-1048-F248-B198-59505CAF0D73}"/>
              </a:ext>
            </a:extLst>
          </p:cNvPr>
          <p:cNvSpPr/>
          <p:nvPr/>
        </p:nvSpPr>
        <p:spPr>
          <a:xfrm>
            <a:off x="8579839"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3" name="Rounded Rectangle 82">
            <a:extLst>
              <a:ext uri="{FF2B5EF4-FFF2-40B4-BE49-F238E27FC236}">
                <a16:creationId xmlns:a16="http://schemas.microsoft.com/office/drawing/2014/main" id="{A3FAAACA-6AC3-C54A-A744-81831C7E3204}"/>
              </a:ext>
            </a:extLst>
          </p:cNvPr>
          <p:cNvSpPr/>
          <p:nvPr/>
        </p:nvSpPr>
        <p:spPr>
          <a:xfrm>
            <a:off x="9406005"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4" name="Rounded Rectangle 83">
            <a:extLst>
              <a:ext uri="{FF2B5EF4-FFF2-40B4-BE49-F238E27FC236}">
                <a16:creationId xmlns:a16="http://schemas.microsoft.com/office/drawing/2014/main" id="{09E3D3E0-53E2-5745-8A2F-EFF313AC1DD5}"/>
              </a:ext>
            </a:extLst>
          </p:cNvPr>
          <p:cNvSpPr/>
          <p:nvPr/>
        </p:nvSpPr>
        <p:spPr>
          <a:xfrm>
            <a:off x="1023751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5" name="Rounded Rectangle 84">
            <a:extLst>
              <a:ext uri="{FF2B5EF4-FFF2-40B4-BE49-F238E27FC236}">
                <a16:creationId xmlns:a16="http://schemas.microsoft.com/office/drawing/2014/main" id="{6DAB5469-6777-3443-BD27-9DDEF9609760}"/>
              </a:ext>
            </a:extLst>
          </p:cNvPr>
          <p:cNvSpPr/>
          <p:nvPr/>
        </p:nvSpPr>
        <p:spPr>
          <a:xfrm>
            <a:off x="1104635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6" name="Rounded Rectangle 85">
            <a:extLst>
              <a:ext uri="{FF2B5EF4-FFF2-40B4-BE49-F238E27FC236}">
                <a16:creationId xmlns:a16="http://schemas.microsoft.com/office/drawing/2014/main" id="{AB807E2F-9217-7E47-8FEE-7C5789410C8A}"/>
              </a:ext>
            </a:extLst>
          </p:cNvPr>
          <p:cNvSpPr/>
          <p:nvPr/>
        </p:nvSpPr>
        <p:spPr>
          <a:xfrm>
            <a:off x="11872524"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7" name="Rounded Rectangle 86">
            <a:extLst>
              <a:ext uri="{FF2B5EF4-FFF2-40B4-BE49-F238E27FC236}">
                <a16:creationId xmlns:a16="http://schemas.microsoft.com/office/drawing/2014/main" id="{0E0434CF-68AA-1A42-A334-F6B224535BF2}"/>
              </a:ext>
            </a:extLst>
          </p:cNvPr>
          <p:cNvSpPr/>
          <p:nvPr/>
        </p:nvSpPr>
        <p:spPr>
          <a:xfrm>
            <a:off x="12698690"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8" name="Rounded Rectangle 87">
            <a:extLst>
              <a:ext uri="{FF2B5EF4-FFF2-40B4-BE49-F238E27FC236}">
                <a16:creationId xmlns:a16="http://schemas.microsoft.com/office/drawing/2014/main" id="{A0C8418D-3327-5044-9C53-0EB7E2952BB1}"/>
              </a:ext>
            </a:extLst>
          </p:cNvPr>
          <p:cNvSpPr/>
          <p:nvPr/>
        </p:nvSpPr>
        <p:spPr>
          <a:xfrm>
            <a:off x="1353019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9" name="Rounded Rectangle 88">
            <a:extLst>
              <a:ext uri="{FF2B5EF4-FFF2-40B4-BE49-F238E27FC236}">
                <a16:creationId xmlns:a16="http://schemas.microsoft.com/office/drawing/2014/main" id="{007CDAD0-F0AF-984E-8953-16259591835D}"/>
              </a:ext>
            </a:extLst>
          </p:cNvPr>
          <p:cNvSpPr/>
          <p:nvPr/>
        </p:nvSpPr>
        <p:spPr>
          <a:xfrm>
            <a:off x="1431260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0" name="Rounded Rectangle 89">
            <a:extLst>
              <a:ext uri="{FF2B5EF4-FFF2-40B4-BE49-F238E27FC236}">
                <a16:creationId xmlns:a16="http://schemas.microsoft.com/office/drawing/2014/main" id="{F43C037C-C9FB-1E46-93FD-184CD6A6A68F}"/>
              </a:ext>
            </a:extLst>
          </p:cNvPr>
          <p:cNvSpPr/>
          <p:nvPr/>
        </p:nvSpPr>
        <p:spPr>
          <a:xfrm>
            <a:off x="15138767"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1" name="Rounded Rectangle 90">
            <a:extLst>
              <a:ext uri="{FF2B5EF4-FFF2-40B4-BE49-F238E27FC236}">
                <a16:creationId xmlns:a16="http://schemas.microsoft.com/office/drawing/2014/main" id="{2273F051-2491-E744-AD8E-6FC0A9D09BDD}"/>
              </a:ext>
            </a:extLst>
          </p:cNvPr>
          <p:cNvSpPr/>
          <p:nvPr/>
        </p:nvSpPr>
        <p:spPr>
          <a:xfrm>
            <a:off x="15964933"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2" name="Rounded Rectangle 91">
            <a:extLst>
              <a:ext uri="{FF2B5EF4-FFF2-40B4-BE49-F238E27FC236}">
                <a16:creationId xmlns:a16="http://schemas.microsoft.com/office/drawing/2014/main" id="{DA6D9B52-6E1B-0B4A-BFAB-2744A76AB2E9}"/>
              </a:ext>
            </a:extLst>
          </p:cNvPr>
          <p:cNvSpPr/>
          <p:nvPr/>
        </p:nvSpPr>
        <p:spPr>
          <a:xfrm>
            <a:off x="1679644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3" name="Rounded Rectangle 92">
            <a:extLst>
              <a:ext uri="{FF2B5EF4-FFF2-40B4-BE49-F238E27FC236}">
                <a16:creationId xmlns:a16="http://schemas.microsoft.com/office/drawing/2014/main" id="{CD5E3953-D16D-3344-8247-0777E45E37AB}"/>
              </a:ext>
            </a:extLst>
          </p:cNvPr>
          <p:cNvSpPr/>
          <p:nvPr/>
        </p:nvSpPr>
        <p:spPr>
          <a:xfrm>
            <a:off x="17618124"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4" name="Rounded Rectangle 93">
            <a:extLst>
              <a:ext uri="{FF2B5EF4-FFF2-40B4-BE49-F238E27FC236}">
                <a16:creationId xmlns:a16="http://schemas.microsoft.com/office/drawing/2014/main" id="{86FC18D9-D994-C54D-A3DB-26A9697D3936}"/>
              </a:ext>
            </a:extLst>
          </p:cNvPr>
          <p:cNvSpPr/>
          <p:nvPr/>
        </p:nvSpPr>
        <p:spPr>
          <a:xfrm>
            <a:off x="18444290"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5" name="Rounded Rectangle 94">
            <a:extLst>
              <a:ext uri="{FF2B5EF4-FFF2-40B4-BE49-F238E27FC236}">
                <a16:creationId xmlns:a16="http://schemas.microsoft.com/office/drawing/2014/main" id="{5D34DA3F-2B1A-8441-B320-03E6FFD03DC1}"/>
              </a:ext>
            </a:extLst>
          </p:cNvPr>
          <p:cNvSpPr/>
          <p:nvPr/>
        </p:nvSpPr>
        <p:spPr>
          <a:xfrm>
            <a:off x="19270456"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8" name="Group 97">
            <a:extLst>
              <a:ext uri="{FF2B5EF4-FFF2-40B4-BE49-F238E27FC236}">
                <a16:creationId xmlns:a16="http://schemas.microsoft.com/office/drawing/2014/main" id="{FB3A882A-9A61-1C49-8471-A9FC675F1FE1}"/>
              </a:ext>
            </a:extLst>
          </p:cNvPr>
          <p:cNvGrpSpPr/>
          <p:nvPr/>
        </p:nvGrpSpPr>
        <p:grpSpPr>
          <a:xfrm>
            <a:off x="17202369" y="8741670"/>
            <a:ext cx="2724471" cy="240631"/>
            <a:chOff x="17189124" y="8116896"/>
            <a:chExt cx="2724471" cy="240631"/>
          </a:xfrm>
        </p:grpSpPr>
        <p:sp>
          <p:nvSpPr>
            <p:cNvPr id="99" name="Rounded Rectangle 98">
              <a:extLst>
                <a:ext uri="{FF2B5EF4-FFF2-40B4-BE49-F238E27FC236}">
                  <a16:creationId xmlns:a16="http://schemas.microsoft.com/office/drawing/2014/main" id="{BBD702FA-2472-8347-A82E-CBE70848C7B4}"/>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Rounded Rectangle 99">
              <a:extLst>
                <a:ext uri="{FF2B5EF4-FFF2-40B4-BE49-F238E27FC236}">
                  <a16:creationId xmlns:a16="http://schemas.microsoft.com/office/drawing/2014/main" id="{0521AFB6-901A-7041-BCE5-CAF7061D1E20}"/>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1" name="Rounded Rectangle 100">
              <a:extLst>
                <a:ext uri="{FF2B5EF4-FFF2-40B4-BE49-F238E27FC236}">
                  <a16:creationId xmlns:a16="http://schemas.microsoft.com/office/drawing/2014/main" id="{B9E58064-7704-F14C-9914-36C553B35C7D}"/>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2" name="Rounded Rectangle 101">
              <a:extLst>
                <a:ext uri="{FF2B5EF4-FFF2-40B4-BE49-F238E27FC236}">
                  <a16:creationId xmlns:a16="http://schemas.microsoft.com/office/drawing/2014/main" id="{B2D6E8EF-C66D-474A-BF20-E321BDB6D321}"/>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grpSp>
        <p:nvGrpSpPr>
          <p:cNvPr id="103" name="Group 102">
            <a:extLst>
              <a:ext uri="{FF2B5EF4-FFF2-40B4-BE49-F238E27FC236}">
                <a16:creationId xmlns:a16="http://schemas.microsoft.com/office/drawing/2014/main" id="{893F3B10-4A24-0846-9CEE-E33513109853}"/>
              </a:ext>
            </a:extLst>
          </p:cNvPr>
          <p:cNvGrpSpPr/>
          <p:nvPr/>
        </p:nvGrpSpPr>
        <p:grpSpPr>
          <a:xfrm rot="5400000">
            <a:off x="2519953" y="10751287"/>
            <a:ext cx="2724471" cy="240631"/>
            <a:chOff x="17189124" y="8116896"/>
            <a:chExt cx="2724471" cy="240631"/>
          </a:xfrm>
        </p:grpSpPr>
        <p:sp>
          <p:nvSpPr>
            <p:cNvPr id="104" name="Rounded Rectangle 103">
              <a:extLst>
                <a:ext uri="{FF2B5EF4-FFF2-40B4-BE49-F238E27FC236}">
                  <a16:creationId xmlns:a16="http://schemas.microsoft.com/office/drawing/2014/main" id="{371A03AB-463A-CE4B-B1CD-F87CEDD81E5A}"/>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Rounded Rectangle 104">
              <a:extLst>
                <a:ext uri="{FF2B5EF4-FFF2-40B4-BE49-F238E27FC236}">
                  <a16:creationId xmlns:a16="http://schemas.microsoft.com/office/drawing/2014/main" id="{83B01EA8-2E37-724B-B908-0514F8995E09}"/>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6" name="Rounded Rectangle 105">
              <a:extLst>
                <a:ext uri="{FF2B5EF4-FFF2-40B4-BE49-F238E27FC236}">
                  <a16:creationId xmlns:a16="http://schemas.microsoft.com/office/drawing/2014/main" id="{B391B0AA-ED53-7E45-B0E9-3D31FD643953}"/>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7" name="Rounded Rectangle 106">
              <a:extLst>
                <a:ext uri="{FF2B5EF4-FFF2-40B4-BE49-F238E27FC236}">
                  <a16:creationId xmlns:a16="http://schemas.microsoft.com/office/drawing/2014/main" id="{FCA59290-852B-EF4F-B776-3074B98A66B2}"/>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108" name="Rounded Rectangle 107">
            <a:extLst>
              <a:ext uri="{FF2B5EF4-FFF2-40B4-BE49-F238E27FC236}">
                <a16:creationId xmlns:a16="http://schemas.microsoft.com/office/drawing/2014/main" id="{6EBF9059-F244-D248-B936-A534F5C67653}"/>
              </a:ext>
            </a:extLst>
          </p:cNvPr>
          <p:cNvSpPr/>
          <p:nvPr/>
        </p:nvSpPr>
        <p:spPr>
          <a:xfrm>
            <a:off x="4802702" y="4799819"/>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en-US" altLang="zh-CN" sz="4400" b="1">
                <a:solidFill>
                  <a:srgbClr val="FFFFFF"/>
                </a:solidFill>
                <a:effectLst>
                  <a:outerShdw blurRad="38100" dist="12700" dir="5400000" rotWithShape="0">
                    <a:srgbClr val="000000">
                      <a:alpha val="50000"/>
                    </a:srgbClr>
                  </a:outerShdw>
                </a:effectLst>
                <a:latin typeface="Gill Sans" panose="020B0502020104020203" pitchFamily="34" charset="-79"/>
                <a:ea typeface="Gill Sans"/>
                <a:cs typeface="Gill Sans" panose="020B0502020104020203" pitchFamily="34" charset="-79"/>
                <a:sym typeface="Gill Sans"/>
              </a:rPr>
              <a:t>01</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09" name="Rounded Rectangle 108">
            <a:extLst>
              <a:ext uri="{FF2B5EF4-FFF2-40B4-BE49-F238E27FC236}">
                <a16:creationId xmlns:a16="http://schemas.microsoft.com/office/drawing/2014/main" id="{637569F2-9C1C-9349-B87C-6D64B2C4E40C}"/>
              </a:ext>
            </a:extLst>
          </p:cNvPr>
          <p:cNvSpPr/>
          <p:nvPr/>
        </p:nvSpPr>
        <p:spPr>
          <a:xfrm>
            <a:off x="11310363" y="4744605"/>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02</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0" name="Rounded Rectangle 109">
            <a:extLst>
              <a:ext uri="{FF2B5EF4-FFF2-40B4-BE49-F238E27FC236}">
                <a16:creationId xmlns:a16="http://schemas.microsoft.com/office/drawing/2014/main" id="{730A4B66-C6D1-DB41-888C-897F19D098AD}"/>
              </a:ext>
            </a:extLst>
          </p:cNvPr>
          <p:cNvSpPr/>
          <p:nvPr/>
        </p:nvSpPr>
        <p:spPr>
          <a:xfrm>
            <a:off x="16275550" y="4744605"/>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03</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1" name="Rounded Rectangle 110">
            <a:extLst>
              <a:ext uri="{FF2B5EF4-FFF2-40B4-BE49-F238E27FC236}">
                <a16:creationId xmlns:a16="http://schemas.microsoft.com/office/drawing/2014/main" id="{755CF963-366F-8240-8725-A48E5E7A188B}"/>
              </a:ext>
            </a:extLst>
          </p:cNvPr>
          <p:cNvSpPr/>
          <p:nvPr/>
        </p:nvSpPr>
        <p:spPr>
          <a:xfrm>
            <a:off x="13581877" y="8337172"/>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04</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2" name="Rounded Rectangle 111">
            <a:extLst>
              <a:ext uri="{FF2B5EF4-FFF2-40B4-BE49-F238E27FC236}">
                <a16:creationId xmlns:a16="http://schemas.microsoft.com/office/drawing/2014/main" id="{D5E003BF-1AEC-F841-B757-2F8F4F323AEB}"/>
              </a:ext>
            </a:extLst>
          </p:cNvPr>
          <p:cNvSpPr/>
          <p:nvPr/>
        </p:nvSpPr>
        <p:spPr>
          <a:xfrm>
            <a:off x="7357965" y="8339429"/>
            <a:ext cx="1007576" cy="1049626"/>
          </a:xfrm>
          <a:prstGeom prst="roundRect">
            <a:avLst/>
          </a:prstGeom>
          <a:solidFill>
            <a:srgbClr val="94A2F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05</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3" name="Rounded Rectangle 112">
            <a:extLst>
              <a:ext uri="{FF2B5EF4-FFF2-40B4-BE49-F238E27FC236}">
                <a16:creationId xmlns:a16="http://schemas.microsoft.com/office/drawing/2014/main" id="{8DD2DD4E-07B9-0344-A4FA-9CADD70E6E6A}"/>
              </a:ext>
            </a:extLst>
          </p:cNvPr>
          <p:cNvSpPr/>
          <p:nvPr/>
        </p:nvSpPr>
        <p:spPr>
          <a:xfrm>
            <a:off x="4948931" y="11928475"/>
            <a:ext cx="1007576" cy="1049626"/>
          </a:xfrm>
          <a:prstGeom prst="roundRect">
            <a:avLst/>
          </a:prstGeom>
          <a:solidFill>
            <a:srgbClr val="4C56AA"/>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06</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4" name="Rounded Rectangle 113">
            <a:extLst>
              <a:ext uri="{FF2B5EF4-FFF2-40B4-BE49-F238E27FC236}">
                <a16:creationId xmlns:a16="http://schemas.microsoft.com/office/drawing/2014/main" id="{BCA8C120-95BB-1543-A4A7-365BAC2B7015}"/>
              </a:ext>
            </a:extLst>
          </p:cNvPr>
          <p:cNvSpPr/>
          <p:nvPr/>
        </p:nvSpPr>
        <p:spPr>
          <a:xfrm>
            <a:off x="10732950" y="11915076"/>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07</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5" name="Rounded Rectangle 114">
            <a:extLst>
              <a:ext uri="{FF2B5EF4-FFF2-40B4-BE49-F238E27FC236}">
                <a16:creationId xmlns:a16="http://schemas.microsoft.com/office/drawing/2014/main" id="{9C3B177B-A68B-8343-985C-C5058249D1E2}"/>
              </a:ext>
            </a:extLst>
          </p:cNvPr>
          <p:cNvSpPr/>
          <p:nvPr/>
        </p:nvSpPr>
        <p:spPr>
          <a:xfrm>
            <a:off x="16397526" y="11924834"/>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08</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6" name="Rectangular Callout 115">
            <a:extLst>
              <a:ext uri="{FF2B5EF4-FFF2-40B4-BE49-F238E27FC236}">
                <a16:creationId xmlns:a16="http://schemas.microsoft.com/office/drawing/2014/main" id="{AE40EABD-9706-2C43-94A8-BC6B33EDDC93}"/>
              </a:ext>
            </a:extLst>
          </p:cNvPr>
          <p:cNvSpPr/>
          <p:nvPr/>
        </p:nvSpPr>
        <p:spPr>
          <a:xfrm>
            <a:off x="6003112" y="3350588"/>
            <a:ext cx="3449908"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en-US" altLang="zh-CN" sz="2900">
                <a:solidFill>
                  <a:schemeClr val="tx1"/>
                </a:solidFill>
                <a:latin typeface="Josefin Sans ExtraLight" pitchFamily="2" charset="77"/>
                <a:cs typeface="Gill Sans Light" panose="020B0302020104020203" pitchFamily="34" charset="-79"/>
                <a:sym typeface="Gill Sans"/>
              </a:rPr>
              <a:t>Defin</a:t>
            </a:r>
            <a:r>
              <a:rPr lang="de-DE" altLang="zh-CN" sz="2900">
                <a:solidFill>
                  <a:schemeClr val="tx1"/>
                </a:solidFill>
                <a:latin typeface="Josefin Sans ExtraLight" pitchFamily="2" charset="77"/>
                <a:cs typeface="Gill Sans Light" panose="020B0302020104020203" pitchFamily="34" charset="-79"/>
                <a:sym typeface="Gill Sans"/>
              </a:rPr>
              <a:t>e </a:t>
            </a:r>
            <a:r>
              <a:rPr lang="en-US" altLang="zh-CN" sz="2900">
                <a:solidFill>
                  <a:schemeClr val="tx1"/>
                </a:solidFill>
                <a:latin typeface="Josefin Sans ExtraLight" pitchFamily="2" charset="77"/>
                <a:cs typeface="Gill Sans Light" panose="020B0302020104020203" pitchFamily="34" charset="-79"/>
                <a:sym typeface="Gill Sans"/>
              </a:rPr>
              <a:t>problem</a:t>
            </a:r>
            <a:r>
              <a:rPr lang="zh-CN" altLang="en-US" sz="2900">
                <a:solidFill>
                  <a:schemeClr val="tx1"/>
                </a:solidFill>
                <a:latin typeface="Josefin Sans ExtraLight" pitchFamily="2" charset="77"/>
                <a:cs typeface="Gill Sans Light" panose="020B0302020104020203" pitchFamily="34" charset="-79"/>
                <a:sym typeface="Gill Sans"/>
              </a:rPr>
              <a:t> </a:t>
            </a:r>
            <a:r>
              <a:rPr lang="en-US" altLang="zh-CN" sz="2900">
                <a:solidFill>
                  <a:schemeClr val="tx1"/>
                </a:solidFill>
                <a:latin typeface="Josefin Sans ExtraLight" pitchFamily="2" charset="77"/>
                <a:cs typeface="Gill Sans Light" panose="020B0302020104020203" pitchFamily="34" charset="-79"/>
                <a:sym typeface="Gill Sans"/>
              </a:rPr>
              <a:t>space</a:t>
            </a:r>
            <a:r>
              <a:rPr lang="zh-CN" altLang="en-US" sz="2900">
                <a:solidFill>
                  <a:schemeClr val="tx1"/>
                </a:solidFill>
                <a:latin typeface="Josefin Sans ExtraLight" pitchFamily="2" charset="77"/>
                <a:cs typeface="Gill Sans Light" panose="020B0302020104020203" pitchFamily="34" charset="-79"/>
                <a:sym typeface="Gill Sans"/>
              </a:rPr>
              <a:t> </a:t>
            </a:r>
            <a:r>
              <a:rPr lang="en-US" altLang="zh-CN" sz="2900">
                <a:solidFill>
                  <a:schemeClr val="tx1"/>
                </a:solidFill>
                <a:latin typeface="Josefin Sans ExtraLight" pitchFamily="2" charset="77"/>
                <a:cs typeface="Gill Sans Light" panose="020B0302020104020203" pitchFamily="34" charset="-79"/>
                <a:sym typeface="Gill Sans"/>
              </a:rPr>
              <a:t>&amp;</a:t>
            </a:r>
            <a:r>
              <a:rPr lang="zh-CN" altLang="en-US" sz="2900">
                <a:solidFill>
                  <a:schemeClr val="tx1"/>
                </a:solidFill>
                <a:latin typeface="Josefin Sans ExtraLight" pitchFamily="2" charset="77"/>
                <a:cs typeface="Gill Sans Light" panose="020B0302020104020203" pitchFamily="34" charset="-79"/>
                <a:sym typeface="Gill Sans"/>
              </a:rPr>
              <a:t> </a:t>
            </a:r>
            <a:r>
              <a:rPr lang="en-US" altLang="zh-CN" sz="2900">
                <a:solidFill>
                  <a:schemeClr val="tx1"/>
                </a:solidFill>
                <a:latin typeface="Josefin Sans ExtraLight" pitchFamily="2" charset="77"/>
                <a:cs typeface="Gill Sans Light" panose="020B0302020104020203" pitchFamily="34" charset="-79"/>
                <a:sym typeface="Gill Sans"/>
              </a:rPr>
              <a:t>solution</a:t>
            </a:r>
            <a:endParaRPr lang="de-DE" sz="2900">
              <a:solidFill>
                <a:schemeClr val="tx1"/>
              </a:solidFill>
              <a:latin typeface="Josefin Sans ExtraLight" pitchFamily="2" charset="77"/>
              <a:cs typeface="Gill Sans Light" panose="020B0302020104020203" pitchFamily="34" charset="-79"/>
              <a:sym typeface="Gill Sans"/>
            </a:endParaRPr>
          </a:p>
        </p:txBody>
      </p:sp>
      <p:sp>
        <p:nvSpPr>
          <p:cNvPr id="121" name="Rectangular Callout 120">
            <a:extLst>
              <a:ext uri="{FF2B5EF4-FFF2-40B4-BE49-F238E27FC236}">
                <a16:creationId xmlns:a16="http://schemas.microsoft.com/office/drawing/2014/main" id="{8793A12B-0FCB-5B41-9E93-17B1BFB463B1}"/>
              </a:ext>
            </a:extLst>
          </p:cNvPr>
          <p:cNvSpPr/>
          <p:nvPr/>
        </p:nvSpPr>
        <p:spPr>
          <a:xfrm>
            <a:off x="16335658" y="7045311"/>
            <a:ext cx="3449908"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de-DE" altLang="zh-CN" sz="2900">
                <a:latin typeface="Josefin Sans ExtraLight" pitchFamily="2" charset="77"/>
                <a:cs typeface="Gill Sans Light" panose="020B0302020104020203" pitchFamily="34" charset="-79"/>
                <a:sym typeface="Gill Sans"/>
              </a:rPr>
              <a:t>Data collection/</a:t>
            </a:r>
          </a:p>
          <a:p>
            <a:pPr marL="0" marR="0" indent="0" algn="ctr" defTabSz="589359" rtl="0" fontAlgn="auto" latinLnBrk="0" hangingPunct="0">
              <a:lnSpc>
                <a:spcPct val="100000"/>
              </a:lnSpc>
              <a:spcBef>
                <a:spcPts val="0"/>
              </a:spcBef>
              <a:spcAft>
                <a:spcPts val="0"/>
              </a:spcAft>
              <a:buClrTx/>
              <a:buSzTx/>
              <a:buFontTx/>
              <a:buNone/>
              <a:tabLst/>
            </a:pPr>
            <a:r>
              <a:rPr lang="de-DE" sz="2900">
                <a:latin typeface="Josefin Sans ExtraLight" pitchFamily="2" charset="77"/>
                <a:cs typeface="Gill Sans Light" panose="020B0302020104020203" pitchFamily="34" charset="-79"/>
                <a:sym typeface="Gill Sans"/>
              </a:rPr>
              <a:t>website design</a:t>
            </a:r>
          </a:p>
        </p:txBody>
      </p:sp>
      <p:sp>
        <p:nvSpPr>
          <p:cNvPr id="122" name="Rectangular Callout 121">
            <a:extLst>
              <a:ext uri="{FF2B5EF4-FFF2-40B4-BE49-F238E27FC236}">
                <a16:creationId xmlns:a16="http://schemas.microsoft.com/office/drawing/2014/main" id="{9CCE0E6F-5A73-224C-BB6C-F64510B1CA7B}"/>
              </a:ext>
            </a:extLst>
          </p:cNvPr>
          <p:cNvSpPr/>
          <p:nvPr/>
        </p:nvSpPr>
        <p:spPr>
          <a:xfrm>
            <a:off x="12566693" y="3350588"/>
            <a:ext cx="3703792"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de-DE" sz="2900">
                <a:latin typeface="Josefin Sans ExtraLight" pitchFamily="2" charset="77"/>
                <a:cs typeface="Gill Sans Light" panose="020B0302020104020203" pitchFamily="34" charset="-79"/>
                <a:sym typeface="Gill Sans"/>
              </a:rPr>
              <a:t>Questionnaire design/</a:t>
            </a:r>
          </a:p>
          <a:p>
            <a:pPr marL="0" marR="0" indent="0" algn="ctr" defTabSz="589359" rtl="0" fontAlgn="auto" latinLnBrk="0" hangingPunct="0">
              <a:lnSpc>
                <a:spcPct val="100000"/>
              </a:lnSpc>
              <a:spcBef>
                <a:spcPts val="0"/>
              </a:spcBef>
              <a:spcAft>
                <a:spcPts val="0"/>
              </a:spcAft>
              <a:buClrTx/>
              <a:buSzTx/>
              <a:buFontTx/>
              <a:buNone/>
              <a:tabLst/>
            </a:pPr>
            <a:r>
              <a:rPr lang="de-DE" sz="2900">
                <a:latin typeface="Josefin Sans ExtraLight" pitchFamily="2" charset="77"/>
                <a:cs typeface="Gill Sans Light" panose="020B0302020104020203" pitchFamily="34" charset="-79"/>
                <a:sym typeface="Gill Sans"/>
              </a:rPr>
              <a:t>User research</a:t>
            </a:r>
          </a:p>
        </p:txBody>
      </p:sp>
      <p:sp>
        <p:nvSpPr>
          <p:cNvPr id="123" name="Rectangular Callout 122">
            <a:extLst>
              <a:ext uri="{FF2B5EF4-FFF2-40B4-BE49-F238E27FC236}">
                <a16:creationId xmlns:a16="http://schemas.microsoft.com/office/drawing/2014/main" id="{76D2669F-6B15-2742-AC1D-F7D0513AC47C}"/>
              </a:ext>
            </a:extLst>
          </p:cNvPr>
          <p:cNvSpPr/>
          <p:nvPr/>
        </p:nvSpPr>
        <p:spPr>
          <a:xfrm>
            <a:off x="8849158" y="7109290"/>
            <a:ext cx="3743772"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2900">
                <a:latin typeface="Josefin Sans ExtraLight" pitchFamily="2" charset="77"/>
                <a:cs typeface="Gill Sans Light" panose="020B0302020104020203" pitchFamily="34" charset="-79"/>
                <a:sym typeface="Gill Sans"/>
              </a:rPr>
              <a:t>Data</a:t>
            </a:r>
            <a:r>
              <a:rPr lang="zh-CN" altLang="en-US" sz="2900">
                <a:latin typeface="Josefin Sans ExtraLight" pitchFamily="2" charset="77"/>
                <a:cs typeface="Gill Sans Light" panose="020B0302020104020203" pitchFamily="34" charset="-79"/>
                <a:sym typeface="Gill Sans"/>
              </a:rPr>
              <a:t> </a:t>
            </a:r>
            <a:r>
              <a:rPr lang="en-US" altLang="zh-CN" sz="2900">
                <a:latin typeface="Josefin Sans ExtraLight" pitchFamily="2" charset="77"/>
                <a:cs typeface="Gill Sans Light" panose="020B0302020104020203" pitchFamily="34" charset="-79"/>
                <a:sym typeface="Gill Sans"/>
              </a:rPr>
              <a:t>analysis</a:t>
            </a:r>
            <a:r>
              <a:rPr lang="de-DE" altLang="zh-CN" sz="2900">
                <a:latin typeface="Josefin Sans ExtraLight" pitchFamily="2" charset="77"/>
                <a:cs typeface="Gill Sans Light" panose="020B0302020104020203" pitchFamily="34" charset="-79"/>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latin typeface="Josefin Sans ExtraLight" pitchFamily="2" charset="77"/>
                <a:cs typeface="Gill Sans Light" panose="020B0302020104020203" pitchFamily="34" charset="-79"/>
                <a:sym typeface="Gill Sans"/>
              </a:rPr>
              <a:t>Logo &amp; colour/</a:t>
            </a:r>
          </a:p>
          <a:p>
            <a:pPr marL="0" marR="0" indent="0" algn="ctr" defTabSz="589359" rtl="0" fontAlgn="auto" latinLnBrk="0" hangingPunct="0">
              <a:lnSpc>
                <a:spcPct val="100000"/>
              </a:lnSpc>
              <a:spcBef>
                <a:spcPts val="0"/>
              </a:spcBef>
              <a:spcAft>
                <a:spcPts val="0"/>
              </a:spcAft>
              <a:buClrTx/>
              <a:buSzTx/>
              <a:buFontTx/>
              <a:buNone/>
              <a:tabLst/>
            </a:pPr>
            <a:r>
              <a:rPr lang="de-DE" altLang="zh-CN" sz="2900">
                <a:latin typeface="Josefin Sans ExtraLight" pitchFamily="2" charset="77"/>
                <a:cs typeface="Gill Sans Light" panose="020B0302020104020203" pitchFamily="34" charset="-79"/>
                <a:sym typeface="Gill Sans"/>
              </a:rPr>
              <a:t>First webpage</a:t>
            </a:r>
          </a:p>
        </p:txBody>
      </p:sp>
      <p:sp>
        <p:nvSpPr>
          <p:cNvPr id="125" name="Rectangular Callout 124">
            <a:extLst>
              <a:ext uri="{FF2B5EF4-FFF2-40B4-BE49-F238E27FC236}">
                <a16:creationId xmlns:a16="http://schemas.microsoft.com/office/drawing/2014/main" id="{B716293C-7046-F54D-85EB-1C9605D60AFF}"/>
              </a:ext>
            </a:extLst>
          </p:cNvPr>
          <p:cNvSpPr/>
          <p:nvPr/>
        </p:nvSpPr>
        <p:spPr>
          <a:xfrm>
            <a:off x="6006151" y="10754161"/>
            <a:ext cx="3802361"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2900">
                <a:latin typeface="Josefin Sans ExtraLight" pitchFamily="2" charset="77"/>
                <a:cs typeface="Gill Sans Light" panose="020B0302020104020203" pitchFamily="34" charset="-79"/>
                <a:sym typeface="Gill Sans"/>
              </a:rPr>
              <a:t>TM</a:t>
            </a:r>
            <a:r>
              <a:rPr lang="zh-CN" altLang="en-US" sz="2900">
                <a:latin typeface="Josefin Sans ExtraLight" pitchFamily="2" charset="77"/>
                <a:cs typeface="Gill Sans Light" panose="020B0302020104020203" pitchFamily="34" charset="-79"/>
                <a:sym typeface="Gill Sans"/>
              </a:rPr>
              <a:t> </a:t>
            </a:r>
            <a:r>
              <a:rPr lang="en-US" altLang="zh-CN" sz="2900">
                <a:latin typeface="Josefin Sans ExtraLight" pitchFamily="2" charset="77"/>
                <a:cs typeface="Gill Sans Light" panose="020B0302020104020203" pitchFamily="34" charset="-79"/>
                <a:sym typeface="Gill Sans"/>
              </a:rPr>
              <a:t>type</a:t>
            </a:r>
            <a:r>
              <a:rPr lang="zh-CN" altLang="en-US" sz="2900">
                <a:latin typeface="Josefin Sans ExtraLight" pitchFamily="2" charset="77"/>
                <a:cs typeface="Gill Sans Light" panose="020B0302020104020203" pitchFamily="34" charset="-79"/>
                <a:sym typeface="Gill Sans"/>
              </a:rPr>
              <a:t> </a:t>
            </a:r>
            <a:r>
              <a:rPr lang="en-US" altLang="zh-CN" sz="2900">
                <a:latin typeface="Josefin Sans ExtraLight" pitchFamily="2" charset="77"/>
                <a:cs typeface="Gill Sans Light" panose="020B0302020104020203" pitchFamily="34" charset="-79"/>
                <a:sym typeface="Gill Sans"/>
              </a:rPr>
              <a:t>function</a:t>
            </a:r>
            <a:r>
              <a:rPr lang="de-DE" altLang="zh-CN" sz="2900">
                <a:latin typeface="Josefin Sans ExtraLight" pitchFamily="2" charset="77"/>
                <a:cs typeface="Gill Sans Light" panose="020B0302020104020203" pitchFamily="34" charset="-79"/>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latin typeface="Josefin Sans ExtraLight" pitchFamily="2" charset="77"/>
                <a:cs typeface="Gill Sans Light" panose="020B0302020104020203" pitchFamily="34" charset="-79"/>
                <a:sym typeface="Gill Sans"/>
              </a:rPr>
              <a:t>High-fidelity wireframe/</a:t>
            </a:r>
          </a:p>
          <a:p>
            <a:pPr marL="0" marR="0" indent="0" algn="ctr" defTabSz="589359" rtl="0" fontAlgn="auto" latinLnBrk="0" hangingPunct="0">
              <a:lnSpc>
                <a:spcPct val="100000"/>
              </a:lnSpc>
              <a:spcBef>
                <a:spcPts val="0"/>
              </a:spcBef>
              <a:spcAft>
                <a:spcPts val="0"/>
              </a:spcAft>
              <a:buClrTx/>
              <a:buSzTx/>
              <a:buFontTx/>
              <a:buNone/>
              <a:tabLst/>
            </a:pPr>
            <a:r>
              <a:rPr lang="de-DE" altLang="zh-CN" sz="2900">
                <a:latin typeface="Josefin Sans ExtraLight" pitchFamily="2" charset="77"/>
                <a:cs typeface="Gill Sans Light" panose="020B0302020104020203" pitchFamily="34" charset="-79"/>
                <a:sym typeface="Gill Sans"/>
              </a:rPr>
              <a:t>Website built</a:t>
            </a:r>
          </a:p>
        </p:txBody>
      </p:sp>
      <p:sp>
        <p:nvSpPr>
          <p:cNvPr id="126" name="Rectangular Callout 125">
            <a:extLst>
              <a:ext uri="{FF2B5EF4-FFF2-40B4-BE49-F238E27FC236}">
                <a16:creationId xmlns:a16="http://schemas.microsoft.com/office/drawing/2014/main" id="{4DC9B949-2056-B941-9C3E-5A51E085DFD4}"/>
              </a:ext>
            </a:extLst>
          </p:cNvPr>
          <p:cNvSpPr/>
          <p:nvPr/>
        </p:nvSpPr>
        <p:spPr>
          <a:xfrm>
            <a:off x="12749339" y="10779619"/>
            <a:ext cx="3082943"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de-DE" altLang="zh-CN" sz="2900">
                <a:latin typeface="Josefin Sans ExtraLight" pitchFamily="2" charset="77"/>
                <a:cs typeface="Gill Sans Light" panose="020B0302020104020203" pitchFamily="34" charset="-79"/>
                <a:sym typeface="Gill Sans"/>
              </a:rPr>
              <a:t>Mergeing between FE, BE and DS/</a:t>
            </a:r>
          </a:p>
          <a:p>
            <a:pPr marL="0" marR="0" indent="0" algn="ctr" defTabSz="589359" rtl="0" fontAlgn="auto" latinLnBrk="0" hangingPunct="0">
              <a:lnSpc>
                <a:spcPct val="100000"/>
              </a:lnSpc>
              <a:spcBef>
                <a:spcPts val="0"/>
              </a:spcBef>
              <a:spcAft>
                <a:spcPts val="0"/>
              </a:spcAft>
              <a:buClrTx/>
              <a:buSzTx/>
              <a:buFontTx/>
              <a:buNone/>
              <a:tabLst/>
            </a:pPr>
            <a:r>
              <a:rPr lang="de-DE" altLang="zh-CN" sz="2900">
                <a:latin typeface="Josefin Sans ExtraLight" pitchFamily="2" charset="77"/>
                <a:cs typeface="Gill Sans Light" panose="020B0302020104020203" pitchFamily="34" charset="-79"/>
                <a:sym typeface="Gill Sans"/>
              </a:rPr>
              <a:t>User test</a:t>
            </a:r>
          </a:p>
        </p:txBody>
      </p:sp>
      <p:pic>
        <p:nvPicPr>
          <p:cNvPr id="145" name="Picture 144">
            <a:extLst>
              <a:ext uri="{FF2B5EF4-FFF2-40B4-BE49-F238E27FC236}">
                <a16:creationId xmlns:a16="http://schemas.microsoft.com/office/drawing/2014/main" id="{CC128AFE-815F-3A47-BD3D-2B2B74249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cxnSp>
        <p:nvCxnSpPr>
          <p:cNvPr id="150" name="Straight Arrow Connector 149">
            <a:extLst>
              <a:ext uri="{FF2B5EF4-FFF2-40B4-BE49-F238E27FC236}">
                <a16:creationId xmlns:a16="http://schemas.microsoft.com/office/drawing/2014/main" id="{38D3B3F6-AD3B-A84A-8F71-2B460209A27C}"/>
              </a:ext>
            </a:extLst>
          </p:cNvPr>
          <p:cNvCxnSpPr/>
          <p:nvPr/>
        </p:nvCxnSpPr>
        <p:spPr>
          <a:xfrm>
            <a:off x="19878713" y="12472733"/>
            <a:ext cx="574970" cy="0"/>
          </a:xfrm>
          <a:prstGeom prst="straightConnector1">
            <a:avLst/>
          </a:prstGeom>
          <a:noFill/>
          <a:ln w="571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3074" name="Picture 2" descr="Prototype - Buzz and Woody (Toy Story) Meme | Make a Meme">
            <a:extLst>
              <a:ext uri="{FF2B5EF4-FFF2-40B4-BE49-F238E27FC236}">
                <a16:creationId xmlns:a16="http://schemas.microsoft.com/office/drawing/2014/main" id="{991C735A-32E0-3540-AFD5-658FB0A03F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63" r="12991" b="8341"/>
          <a:stretch/>
        </p:blipFill>
        <p:spPr bwMode="auto">
          <a:xfrm>
            <a:off x="17618124" y="10052704"/>
            <a:ext cx="3127142" cy="21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54767"/>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08B33B-10A7-AB4B-A340-1070D8D275A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32935" y="562780"/>
            <a:ext cx="6314180" cy="3551726"/>
          </a:xfrm>
          <a:prstGeom prst="rect">
            <a:avLst/>
          </a:prstGeom>
        </p:spPr>
      </p:pic>
      <p:sp>
        <p:nvSpPr>
          <p:cNvPr id="10" name="A goal that we want to achieve">
            <a:extLst>
              <a:ext uri="{FF2B5EF4-FFF2-40B4-BE49-F238E27FC236}">
                <a16:creationId xmlns:a16="http://schemas.microsoft.com/office/drawing/2014/main" id="{75160F70-302A-C545-B391-415449D6DB34}"/>
              </a:ext>
            </a:extLst>
          </p:cNvPr>
          <p:cNvSpPr txBox="1"/>
          <p:nvPr/>
        </p:nvSpPr>
        <p:spPr>
          <a:xfrm>
            <a:off x="728741" y="1436800"/>
            <a:ext cx="9063378"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de-DE">
                <a:solidFill>
                  <a:srgbClr val="000000"/>
                </a:solidFill>
                <a:latin typeface="Josefin Sans" pitchFamily="2" charset="77"/>
              </a:rPr>
              <a:t>Our </a:t>
            </a:r>
            <a:r>
              <a:rPr lang="en-US" altLang="zh-CN">
                <a:solidFill>
                  <a:srgbClr val="000000"/>
                </a:solidFill>
                <a:latin typeface="Josefin Sans" pitchFamily="2" charset="77"/>
              </a:rPr>
              <a:t>journey - </a:t>
            </a:r>
            <a:r>
              <a:rPr lang="en-US" altLang="zh-CN" i="1">
                <a:solidFill>
                  <a:srgbClr val="000000"/>
                </a:solidFill>
                <a:latin typeface="Josefin Sans" pitchFamily="2" charset="77"/>
              </a:rPr>
              <a:t>UX</a:t>
            </a:r>
            <a:endParaRPr i="1">
              <a:solidFill>
                <a:srgbClr val="000000"/>
              </a:solidFill>
              <a:latin typeface="Josefin Sans" pitchFamily="2" charset="77"/>
            </a:endParaRPr>
          </a:p>
        </p:txBody>
      </p:sp>
      <p:cxnSp>
        <p:nvCxnSpPr>
          <p:cNvPr id="22" name="Straight Connector 21">
            <a:extLst>
              <a:ext uri="{FF2B5EF4-FFF2-40B4-BE49-F238E27FC236}">
                <a16:creationId xmlns:a16="http://schemas.microsoft.com/office/drawing/2014/main" id="{110C59AB-CEAF-9D43-8B2D-E1D5E05DE534}"/>
              </a:ext>
            </a:extLst>
          </p:cNvPr>
          <p:cNvCxnSpPr/>
          <p:nvPr/>
        </p:nvCxnSpPr>
        <p:spPr>
          <a:xfrm>
            <a:off x="3874168" y="529389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A3F67EE8-AB6E-4840-A83A-04F54FB37448}"/>
              </a:ext>
            </a:extLst>
          </p:cNvPr>
          <p:cNvCxnSpPr/>
          <p:nvPr/>
        </p:nvCxnSpPr>
        <p:spPr>
          <a:xfrm>
            <a:off x="20381495" y="5269827"/>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7F054B68-1636-604B-B9F4-C167A3BD5224}"/>
              </a:ext>
            </a:extLst>
          </p:cNvPr>
          <p:cNvCxnSpPr/>
          <p:nvPr/>
        </p:nvCxnSpPr>
        <p:spPr>
          <a:xfrm>
            <a:off x="3874168" y="887930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5C453B71-4BC2-9A49-A817-938F10B71B31}"/>
              </a:ext>
            </a:extLst>
          </p:cNvPr>
          <p:cNvCxnSpPr/>
          <p:nvPr/>
        </p:nvCxnSpPr>
        <p:spPr>
          <a:xfrm>
            <a:off x="3882189" y="8879301"/>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9F0F296C-5A69-FB47-A1EC-5BA8B2EC3621}"/>
              </a:ext>
            </a:extLst>
          </p:cNvPr>
          <p:cNvCxnSpPr/>
          <p:nvPr/>
        </p:nvCxnSpPr>
        <p:spPr>
          <a:xfrm>
            <a:off x="3874168" y="12472733"/>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28" name="Rounded Rectangle 27">
            <a:extLst>
              <a:ext uri="{FF2B5EF4-FFF2-40B4-BE49-F238E27FC236}">
                <a16:creationId xmlns:a16="http://schemas.microsoft.com/office/drawing/2014/main" id="{2B9EABCF-8CB2-AA47-99DE-FDBFFC9C29E1}"/>
              </a:ext>
            </a:extLst>
          </p:cNvPr>
          <p:cNvSpPr/>
          <p:nvPr/>
        </p:nvSpPr>
        <p:spPr>
          <a:xfrm>
            <a:off x="435543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Rounded Rectangle 28">
            <a:extLst>
              <a:ext uri="{FF2B5EF4-FFF2-40B4-BE49-F238E27FC236}">
                <a16:creationId xmlns:a16="http://schemas.microsoft.com/office/drawing/2014/main" id="{E65E6BE5-6102-5247-8066-994F14197AFF}"/>
              </a:ext>
            </a:extLst>
          </p:cNvPr>
          <p:cNvSpPr/>
          <p:nvPr/>
        </p:nvSpPr>
        <p:spPr>
          <a:xfrm>
            <a:off x="5181598"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Rounded Rectangle 29">
            <a:extLst>
              <a:ext uri="{FF2B5EF4-FFF2-40B4-BE49-F238E27FC236}">
                <a16:creationId xmlns:a16="http://schemas.microsoft.com/office/drawing/2014/main" id="{40B0CD75-E5EB-A241-9583-772CADAA381B}"/>
              </a:ext>
            </a:extLst>
          </p:cNvPr>
          <p:cNvSpPr/>
          <p:nvPr/>
        </p:nvSpPr>
        <p:spPr>
          <a:xfrm>
            <a:off x="6007764"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0" name="Rounded Rectangle 39">
            <a:extLst>
              <a:ext uri="{FF2B5EF4-FFF2-40B4-BE49-F238E27FC236}">
                <a16:creationId xmlns:a16="http://schemas.microsoft.com/office/drawing/2014/main" id="{96ACB258-DED7-8346-B49D-FD40945F0EA2}"/>
              </a:ext>
            </a:extLst>
          </p:cNvPr>
          <p:cNvSpPr/>
          <p:nvPr/>
        </p:nvSpPr>
        <p:spPr>
          <a:xfrm>
            <a:off x="683927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1" name="Rounded Rectangle 40">
            <a:extLst>
              <a:ext uri="{FF2B5EF4-FFF2-40B4-BE49-F238E27FC236}">
                <a16:creationId xmlns:a16="http://schemas.microsoft.com/office/drawing/2014/main" id="{8C852444-A706-0844-B690-7F4266BE16F3}"/>
              </a:ext>
            </a:extLst>
          </p:cNvPr>
          <p:cNvSpPr/>
          <p:nvPr/>
        </p:nvSpPr>
        <p:spPr>
          <a:xfrm>
            <a:off x="762167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2" name="Rounded Rectangle 41">
            <a:extLst>
              <a:ext uri="{FF2B5EF4-FFF2-40B4-BE49-F238E27FC236}">
                <a16:creationId xmlns:a16="http://schemas.microsoft.com/office/drawing/2014/main" id="{5E48810F-6F9F-BD40-81D2-4F4754551B2E}"/>
              </a:ext>
            </a:extLst>
          </p:cNvPr>
          <p:cNvSpPr/>
          <p:nvPr/>
        </p:nvSpPr>
        <p:spPr>
          <a:xfrm>
            <a:off x="8447841"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3" name="Rounded Rectangle 42">
            <a:extLst>
              <a:ext uri="{FF2B5EF4-FFF2-40B4-BE49-F238E27FC236}">
                <a16:creationId xmlns:a16="http://schemas.microsoft.com/office/drawing/2014/main" id="{E47E56F1-8701-B847-A082-63715BC02E77}"/>
              </a:ext>
            </a:extLst>
          </p:cNvPr>
          <p:cNvSpPr/>
          <p:nvPr/>
        </p:nvSpPr>
        <p:spPr>
          <a:xfrm>
            <a:off x="9274007"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4" name="Rounded Rectangle 43">
            <a:extLst>
              <a:ext uri="{FF2B5EF4-FFF2-40B4-BE49-F238E27FC236}">
                <a16:creationId xmlns:a16="http://schemas.microsoft.com/office/drawing/2014/main" id="{C3B88E30-D010-0242-BA7C-7751A52A903A}"/>
              </a:ext>
            </a:extLst>
          </p:cNvPr>
          <p:cNvSpPr/>
          <p:nvPr/>
        </p:nvSpPr>
        <p:spPr>
          <a:xfrm>
            <a:off x="1010551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5" name="Rounded Rectangle 44">
            <a:extLst>
              <a:ext uri="{FF2B5EF4-FFF2-40B4-BE49-F238E27FC236}">
                <a16:creationId xmlns:a16="http://schemas.microsoft.com/office/drawing/2014/main" id="{9D6032F0-5502-EE4C-8373-D4F195A87270}"/>
              </a:ext>
            </a:extLst>
          </p:cNvPr>
          <p:cNvSpPr/>
          <p:nvPr/>
        </p:nvSpPr>
        <p:spPr>
          <a:xfrm>
            <a:off x="1091436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6" name="Rounded Rectangle 45">
            <a:extLst>
              <a:ext uri="{FF2B5EF4-FFF2-40B4-BE49-F238E27FC236}">
                <a16:creationId xmlns:a16="http://schemas.microsoft.com/office/drawing/2014/main" id="{5F8395E9-81ED-EC48-A0AD-2ADE6757AA13}"/>
              </a:ext>
            </a:extLst>
          </p:cNvPr>
          <p:cNvSpPr/>
          <p:nvPr/>
        </p:nvSpPr>
        <p:spPr>
          <a:xfrm>
            <a:off x="11740526"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7" name="Rounded Rectangle 46">
            <a:extLst>
              <a:ext uri="{FF2B5EF4-FFF2-40B4-BE49-F238E27FC236}">
                <a16:creationId xmlns:a16="http://schemas.microsoft.com/office/drawing/2014/main" id="{7EFC71A3-A7B0-AC44-90C8-B4D02DC0A0EB}"/>
              </a:ext>
            </a:extLst>
          </p:cNvPr>
          <p:cNvSpPr/>
          <p:nvPr/>
        </p:nvSpPr>
        <p:spPr>
          <a:xfrm>
            <a:off x="12566692"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8" name="Rounded Rectangle 47">
            <a:extLst>
              <a:ext uri="{FF2B5EF4-FFF2-40B4-BE49-F238E27FC236}">
                <a16:creationId xmlns:a16="http://schemas.microsoft.com/office/drawing/2014/main" id="{A291DF18-1042-3B46-92F6-3BE1A22FA2C7}"/>
              </a:ext>
            </a:extLst>
          </p:cNvPr>
          <p:cNvSpPr/>
          <p:nvPr/>
        </p:nvSpPr>
        <p:spPr>
          <a:xfrm>
            <a:off x="1339820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9" name="Rounded Rectangle 48">
            <a:extLst>
              <a:ext uri="{FF2B5EF4-FFF2-40B4-BE49-F238E27FC236}">
                <a16:creationId xmlns:a16="http://schemas.microsoft.com/office/drawing/2014/main" id="{474391AC-E2B2-DA47-A6AD-2ECB4FB24758}"/>
              </a:ext>
            </a:extLst>
          </p:cNvPr>
          <p:cNvSpPr/>
          <p:nvPr/>
        </p:nvSpPr>
        <p:spPr>
          <a:xfrm>
            <a:off x="1418060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Rounded Rectangle 49">
            <a:extLst>
              <a:ext uri="{FF2B5EF4-FFF2-40B4-BE49-F238E27FC236}">
                <a16:creationId xmlns:a16="http://schemas.microsoft.com/office/drawing/2014/main" id="{9D3BCBE1-AAB3-C64C-8214-563CA22D5690}"/>
              </a:ext>
            </a:extLst>
          </p:cNvPr>
          <p:cNvSpPr/>
          <p:nvPr/>
        </p:nvSpPr>
        <p:spPr>
          <a:xfrm>
            <a:off x="15006769"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1" name="Rounded Rectangle 50">
            <a:extLst>
              <a:ext uri="{FF2B5EF4-FFF2-40B4-BE49-F238E27FC236}">
                <a16:creationId xmlns:a16="http://schemas.microsoft.com/office/drawing/2014/main" id="{936E11BE-14FF-7C45-A3D8-7F233679CA4C}"/>
              </a:ext>
            </a:extLst>
          </p:cNvPr>
          <p:cNvSpPr/>
          <p:nvPr/>
        </p:nvSpPr>
        <p:spPr>
          <a:xfrm>
            <a:off x="15832935"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2" name="Rounded Rectangle 51">
            <a:extLst>
              <a:ext uri="{FF2B5EF4-FFF2-40B4-BE49-F238E27FC236}">
                <a16:creationId xmlns:a16="http://schemas.microsoft.com/office/drawing/2014/main" id="{F0001F74-F60A-594E-B5F0-BE737FD3876D}"/>
              </a:ext>
            </a:extLst>
          </p:cNvPr>
          <p:cNvSpPr/>
          <p:nvPr/>
        </p:nvSpPr>
        <p:spPr>
          <a:xfrm>
            <a:off x="1666444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Rounded Rectangle 52">
            <a:extLst>
              <a:ext uri="{FF2B5EF4-FFF2-40B4-BE49-F238E27FC236}">
                <a16:creationId xmlns:a16="http://schemas.microsoft.com/office/drawing/2014/main" id="{B7FE6E50-C91A-BA42-8B92-CF0DDB297938}"/>
              </a:ext>
            </a:extLst>
          </p:cNvPr>
          <p:cNvSpPr/>
          <p:nvPr/>
        </p:nvSpPr>
        <p:spPr>
          <a:xfrm>
            <a:off x="1748612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4" name="Rounded Rectangle 53">
            <a:extLst>
              <a:ext uri="{FF2B5EF4-FFF2-40B4-BE49-F238E27FC236}">
                <a16:creationId xmlns:a16="http://schemas.microsoft.com/office/drawing/2014/main" id="{533A6B27-01FD-CF4C-8A8B-DD1B0E7D6564}"/>
              </a:ext>
            </a:extLst>
          </p:cNvPr>
          <p:cNvSpPr/>
          <p:nvPr/>
        </p:nvSpPr>
        <p:spPr>
          <a:xfrm>
            <a:off x="18312292"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5" name="Rounded Rectangle 54">
            <a:extLst>
              <a:ext uri="{FF2B5EF4-FFF2-40B4-BE49-F238E27FC236}">
                <a16:creationId xmlns:a16="http://schemas.microsoft.com/office/drawing/2014/main" id="{744F2F9A-106F-E74C-83BB-B1308675DC90}"/>
              </a:ext>
            </a:extLst>
          </p:cNvPr>
          <p:cNvSpPr/>
          <p:nvPr/>
        </p:nvSpPr>
        <p:spPr>
          <a:xfrm>
            <a:off x="19138458"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6" name="Rounded Rectangle 55">
            <a:extLst>
              <a:ext uri="{FF2B5EF4-FFF2-40B4-BE49-F238E27FC236}">
                <a16:creationId xmlns:a16="http://schemas.microsoft.com/office/drawing/2014/main" id="{2A77ABE7-BB15-7E4C-A6A9-7F59C47A4A33}"/>
              </a:ext>
            </a:extLst>
          </p:cNvPr>
          <p:cNvSpPr/>
          <p:nvPr/>
        </p:nvSpPr>
        <p:spPr>
          <a:xfrm>
            <a:off x="1996996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7" name="Rounded Rectangle 56">
            <a:extLst>
              <a:ext uri="{FF2B5EF4-FFF2-40B4-BE49-F238E27FC236}">
                <a16:creationId xmlns:a16="http://schemas.microsoft.com/office/drawing/2014/main" id="{4597370B-3298-354C-92D1-909AABD74D70}"/>
              </a:ext>
            </a:extLst>
          </p:cNvPr>
          <p:cNvSpPr/>
          <p:nvPr/>
        </p:nvSpPr>
        <p:spPr>
          <a:xfrm>
            <a:off x="405843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8" name="Rounded Rectangle 57">
            <a:extLst>
              <a:ext uri="{FF2B5EF4-FFF2-40B4-BE49-F238E27FC236}">
                <a16:creationId xmlns:a16="http://schemas.microsoft.com/office/drawing/2014/main" id="{78027A5A-0816-E84B-B691-67AA22CD3405}"/>
              </a:ext>
            </a:extLst>
          </p:cNvPr>
          <p:cNvSpPr/>
          <p:nvPr/>
        </p:nvSpPr>
        <p:spPr>
          <a:xfrm>
            <a:off x="4884596"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9" name="Rounded Rectangle 58">
            <a:extLst>
              <a:ext uri="{FF2B5EF4-FFF2-40B4-BE49-F238E27FC236}">
                <a16:creationId xmlns:a16="http://schemas.microsoft.com/office/drawing/2014/main" id="{86CAE93B-2E9F-6A42-9F88-167841770109}"/>
              </a:ext>
            </a:extLst>
          </p:cNvPr>
          <p:cNvSpPr/>
          <p:nvPr/>
        </p:nvSpPr>
        <p:spPr>
          <a:xfrm>
            <a:off x="5710762"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0" name="Rounded Rectangle 59">
            <a:extLst>
              <a:ext uri="{FF2B5EF4-FFF2-40B4-BE49-F238E27FC236}">
                <a16:creationId xmlns:a16="http://schemas.microsoft.com/office/drawing/2014/main" id="{2DACF074-FBD5-CD44-AE47-C165D8FE25A6}"/>
              </a:ext>
            </a:extLst>
          </p:cNvPr>
          <p:cNvSpPr/>
          <p:nvPr/>
        </p:nvSpPr>
        <p:spPr>
          <a:xfrm>
            <a:off x="654227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1" name="Rounded Rectangle 60">
            <a:extLst>
              <a:ext uri="{FF2B5EF4-FFF2-40B4-BE49-F238E27FC236}">
                <a16:creationId xmlns:a16="http://schemas.microsoft.com/office/drawing/2014/main" id="{F0026746-55BD-4848-8DD8-A9749E826B25}"/>
              </a:ext>
            </a:extLst>
          </p:cNvPr>
          <p:cNvSpPr/>
          <p:nvPr/>
        </p:nvSpPr>
        <p:spPr>
          <a:xfrm>
            <a:off x="732467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2" name="Rounded Rectangle 61">
            <a:extLst>
              <a:ext uri="{FF2B5EF4-FFF2-40B4-BE49-F238E27FC236}">
                <a16:creationId xmlns:a16="http://schemas.microsoft.com/office/drawing/2014/main" id="{B1160D96-1059-1C46-8DFE-6A24A5047056}"/>
              </a:ext>
            </a:extLst>
          </p:cNvPr>
          <p:cNvSpPr/>
          <p:nvPr/>
        </p:nvSpPr>
        <p:spPr>
          <a:xfrm>
            <a:off x="8150839"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3" name="Rounded Rectangle 62">
            <a:extLst>
              <a:ext uri="{FF2B5EF4-FFF2-40B4-BE49-F238E27FC236}">
                <a16:creationId xmlns:a16="http://schemas.microsoft.com/office/drawing/2014/main" id="{3CA2E983-A0F4-4A43-9CA7-C49DD47E0C04}"/>
              </a:ext>
            </a:extLst>
          </p:cNvPr>
          <p:cNvSpPr/>
          <p:nvPr/>
        </p:nvSpPr>
        <p:spPr>
          <a:xfrm>
            <a:off x="8977005"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4" name="Rounded Rectangle 63">
            <a:extLst>
              <a:ext uri="{FF2B5EF4-FFF2-40B4-BE49-F238E27FC236}">
                <a16:creationId xmlns:a16="http://schemas.microsoft.com/office/drawing/2014/main" id="{1C84AA8E-BDBC-F246-9FB9-14352A73C839}"/>
              </a:ext>
            </a:extLst>
          </p:cNvPr>
          <p:cNvSpPr/>
          <p:nvPr/>
        </p:nvSpPr>
        <p:spPr>
          <a:xfrm>
            <a:off x="980851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5" name="Rounded Rectangle 64">
            <a:extLst>
              <a:ext uri="{FF2B5EF4-FFF2-40B4-BE49-F238E27FC236}">
                <a16:creationId xmlns:a16="http://schemas.microsoft.com/office/drawing/2014/main" id="{DC969845-6E0E-C84A-8399-BEFAF6C00956}"/>
              </a:ext>
            </a:extLst>
          </p:cNvPr>
          <p:cNvSpPr/>
          <p:nvPr/>
        </p:nvSpPr>
        <p:spPr>
          <a:xfrm>
            <a:off x="1061735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6" name="Rounded Rectangle 65">
            <a:extLst>
              <a:ext uri="{FF2B5EF4-FFF2-40B4-BE49-F238E27FC236}">
                <a16:creationId xmlns:a16="http://schemas.microsoft.com/office/drawing/2014/main" id="{C8B56AEB-AE27-C244-8EA6-4D49C835694E}"/>
              </a:ext>
            </a:extLst>
          </p:cNvPr>
          <p:cNvSpPr/>
          <p:nvPr/>
        </p:nvSpPr>
        <p:spPr>
          <a:xfrm>
            <a:off x="11443524"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7" name="Rounded Rectangle 66">
            <a:extLst>
              <a:ext uri="{FF2B5EF4-FFF2-40B4-BE49-F238E27FC236}">
                <a16:creationId xmlns:a16="http://schemas.microsoft.com/office/drawing/2014/main" id="{BD42CDE8-B4D1-6C4E-85DD-80D0D805E8F2}"/>
              </a:ext>
            </a:extLst>
          </p:cNvPr>
          <p:cNvSpPr/>
          <p:nvPr/>
        </p:nvSpPr>
        <p:spPr>
          <a:xfrm>
            <a:off x="12269690"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8" name="Rounded Rectangle 67">
            <a:extLst>
              <a:ext uri="{FF2B5EF4-FFF2-40B4-BE49-F238E27FC236}">
                <a16:creationId xmlns:a16="http://schemas.microsoft.com/office/drawing/2014/main" id="{6CAACCEA-0DF0-344B-9527-BFDEA3E3B8F0}"/>
              </a:ext>
            </a:extLst>
          </p:cNvPr>
          <p:cNvSpPr/>
          <p:nvPr/>
        </p:nvSpPr>
        <p:spPr>
          <a:xfrm>
            <a:off x="1310119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9" name="Rounded Rectangle 68">
            <a:extLst>
              <a:ext uri="{FF2B5EF4-FFF2-40B4-BE49-F238E27FC236}">
                <a16:creationId xmlns:a16="http://schemas.microsoft.com/office/drawing/2014/main" id="{3498E78E-1BDE-334B-8FF8-DDA49C1C365B}"/>
              </a:ext>
            </a:extLst>
          </p:cNvPr>
          <p:cNvSpPr/>
          <p:nvPr/>
        </p:nvSpPr>
        <p:spPr>
          <a:xfrm>
            <a:off x="1388360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0" name="Rounded Rectangle 69">
            <a:extLst>
              <a:ext uri="{FF2B5EF4-FFF2-40B4-BE49-F238E27FC236}">
                <a16:creationId xmlns:a16="http://schemas.microsoft.com/office/drawing/2014/main" id="{DDCB3A90-A7DD-B74F-A1F2-3344E4BD310C}"/>
              </a:ext>
            </a:extLst>
          </p:cNvPr>
          <p:cNvSpPr/>
          <p:nvPr/>
        </p:nvSpPr>
        <p:spPr>
          <a:xfrm>
            <a:off x="14709767"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1" name="Rounded Rectangle 70">
            <a:extLst>
              <a:ext uri="{FF2B5EF4-FFF2-40B4-BE49-F238E27FC236}">
                <a16:creationId xmlns:a16="http://schemas.microsoft.com/office/drawing/2014/main" id="{F9752569-317C-3A4D-8314-E762125DB1C9}"/>
              </a:ext>
            </a:extLst>
          </p:cNvPr>
          <p:cNvSpPr/>
          <p:nvPr/>
        </p:nvSpPr>
        <p:spPr>
          <a:xfrm>
            <a:off x="15535933"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2" name="Rounded Rectangle 71">
            <a:extLst>
              <a:ext uri="{FF2B5EF4-FFF2-40B4-BE49-F238E27FC236}">
                <a16:creationId xmlns:a16="http://schemas.microsoft.com/office/drawing/2014/main" id="{2DEA7180-6FDA-2547-8702-B23AF0FC48F7}"/>
              </a:ext>
            </a:extLst>
          </p:cNvPr>
          <p:cNvSpPr/>
          <p:nvPr/>
        </p:nvSpPr>
        <p:spPr>
          <a:xfrm>
            <a:off x="1636744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7" name="Group 96">
            <a:extLst>
              <a:ext uri="{FF2B5EF4-FFF2-40B4-BE49-F238E27FC236}">
                <a16:creationId xmlns:a16="http://schemas.microsoft.com/office/drawing/2014/main" id="{41963D45-8BA1-AE4F-BE78-CEF939214110}"/>
              </a:ext>
            </a:extLst>
          </p:cNvPr>
          <p:cNvGrpSpPr/>
          <p:nvPr/>
        </p:nvGrpSpPr>
        <p:grpSpPr>
          <a:xfrm rot="5400000">
            <a:off x="19019259" y="7062123"/>
            <a:ext cx="2724471" cy="240631"/>
            <a:chOff x="17189124" y="8116896"/>
            <a:chExt cx="2724471" cy="240631"/>
          </a:xfrm>
        </p:grpSpPr>
        <p:sp>
          <p:nvSpPr>
            <p:cNvPr id="73" name="Rounded Rectangle 72">
              <a:extLst>
                <a:ext uri="{FF2B5EF4-FFF2-40B4-BE49-F238E27FC236}">
                  <a16:creationId xmlns:a16="http://schemas.microsoft.com/office/drawing/2014/main" id="{73AC2A8D-1E73-1E44-8612-D7F3945BEE4F}"/>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4" name="Rounded Rectangle 73">
              <a:extLst>
                <a:ext uri="{FF2B5EF4-FFF2-40B4-BE49-F238E27FC236}">
                  <a16:creationId xmlns:a16="http://schemas.microsoft.com/office/drawing/2014/main" id="{9967FDCF-F39C-DF4B-BF11-D5EC2B0BB545}"/>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5" name="Rounded Rectangle 74">
              <a:extLst>
                <a:ext uri="{FF2B5EF4-FFF2-40B4-BE49-F238E27FC236}">
                  <a16:creationId xmlns:a16="http://schemas.microsoft.com/office/drawing/2014/main" id="{C7663EEF-E47B-0640-958D-2AE5D3A553D8}"/>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6" name="Rounded Rectangle 75">
              <a:extLst>
                <a:ext uri="{FF2B5EF4-FFF2-40B4-BE49-F238E27FC236}">
                  <a16:creationId xmlns:a16="http://schemas.microsoft.com/office/drawing/2014/main" id="{48A00D30-F6E5-5346-A7F4-8CAEA3E9A1D5}"/>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77" name="Rounded Rectangle 76">
            <a:extLst>
              <a:ext uri="{FF2B5EF4-FFF2-40B4-BE49-F238E27FC236}">
                <a16:creationId xmlns:a16="http://schemas.microsoft.com/office/drawing/2014/main" id="{5CCDC075-55BA-EA47-BDCA-E8A36AF28674}"/>
              </a:ext>
            </a:extLst>
          </p:cNvPr>
          <p:cNvSpPr/>
          <p:nvPr/>
        </p:nvSpPr>
        <p:spPr>
          <a:xfrm>
            <a:off x="448743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8" name="Rounded Rectangle 77">
            <a:extLst>
              <a:ext uri="{FF2B5EF4-FFF2-40B4-BE49-F238E27FC236}">
                <a16:creationId xmlns:a16="http://schemas.microsoft.com/office/drawing/2014/main" id="{74331E18-218A-BE49-9430-15A48B499F6D}"/>
              </a:ext>
            </a:extLst>
          </p:cNvPr>
          <p:cNvSpPr/>
          <p:nvPr/>
        </p:nvSpPr>
        <p:spPr>
          <a:xfrm>
            <a:off x="5313596"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9" name="Rounded Rectangle 78">
            <a:extLst>
              <a:ext uri="{FF2B5EF4-FFF2-40B4-BE49-F238E27FC236}">
                <a16:creationId xmlns:a16="http://schemas.microsoft.com/office/drawing/2014/main" id="{B191793D-9DD9-D24D-AD1B-998D74C94F3D}"/>
              </a:ext>
            </a:extLst>
          </p:cNvPr>
          <p:cNvSpPr/>
          <p:nvPr/>
        </p:nvSpPr>
        <p:spPr>
          <a:xfrm>
            <a:off x="6139762"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0" name="Rounded Rectangle 79">
            <a:extLst>
              <a:ext uri="{FF2B5EF4-FFF2-40B4-BE49-F238E27FC236}">
                <a16:creationId xmlns:a16="http://schemas.microsoft.com/office/drawing/2014/main" id="{1F7FF9A9-EB2B-034E-952C-C020A76EF5F3}"/>
              </a:ext>
            </a:extLst>
          </p:cNvPr>
          <p:cNvSpPr/>
          <p:nvPr/>
        </p:nvSpPr>
        <p:spPr>
          <a:xfrm>
            <a:off x="697127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1" name="Rounded Rectangle 80">
            <a:extLst>
              <a:ext uri="{FF2B5EF4-FFF2-40B4-BE49-F238E27FC236}">
                <a16:creationId xmlns:a16="http://schemas.microsoft.com/office/drawing/2014/main" id="{4856A8C0-2643-524F-A4AF-02699FAD0BDC}"/>
              </a:ext>
            </a:extLst>
          </p:cNvPr>
          <p:cNvSpPr/>
          <p:nvPr/>
        </p:nvSpPr>
        <p:spPr>
          <a:xfrm>
            <a:off x="775367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2" name="Rounded Rectangle 81">
            <a:extLst>
              <a:ext uri="{FF2B5EF4-FFF2-40B4-BE49-F238E27FC236}">
                <a16:creationId xmlns:a16="http://schemas.microsoft.com/office/drawing/2014/main" id="{8BA600CA-1048-F248-B198-59505CAF0D73}"/>
              </a:ext>
            </a:extLst>
          </p:cNvPr>
          <p:cNvSpPr/>
          <p:nvPr/>
        </p:nvSpPr>
        <p:spPr>
          <a:xfrm>
            <a:off x="8579839"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3" name="Rounded Rectangle 82">
            <a:extLst>
              <a:ext uri="{FF2B5EF4-FFF2-40B4-BE49-F238E27FC236}">
                <a16:creationId xmlns:a16="http://schemas.microsoft.com/office/drawing/2014/main" id="{A3FAAACA-6AC3-C54A-A744-81831C7E3204}"/>
              </a:ext>
            </a:extLst>
          </p:cNvPr>
          <p:cNvSpPr/>
          <p:nvPr/>
        </p:nvSpPr>
        <p:spPr>
          <a:xfrm>
            <a:off x="9406005"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4" name="Rounded Rectangle 83">
            <a:extLst>
              <a:ext uri="{FF2B5EF4-FFF2-40B4-BE49-F238E27FC236}">
                <a16:creationId xmlns:a16="http://schemas.microsoft.com/office/drawing/2014/main" id="{09E3D3E0-53E2-5745-8A2F-EFF313AC1DD5}"/>
              </a:ext>
            </a:extLst>
          </p:cNvPr>
          <p:cNvSpPr/>
          <p:nvPr/>
        </p:nvSpPr>
        <p:spPr>
          <a:xfrm>
            <a:off x="1023751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5" name="Rounded Rectangle 84">
            <a:extLst>
              <a:ext uri="{FF2B5EF4-FFF2-40B4-BE49-F238E27FC236}">
                <a16:creationId xmlns:a16="http://schemas.microsoft.com/office/drawing/2014/main" id="{6DAB5469-6777-3443-BD27-9DDEF9609760}"/>
              </a:ext>
            </a:extLst>
          </p:cNvPr>
          <p:cNvSpPr/>
          <p:nvPr/>
        </p:nvSpPr>
        <p:spPr>
          <a:xfrm>
            <a:off x="1104635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6" name="Rounded Rectangle 85">
            <a:extLst>
              <a:ext uri="{FF2B5EF4-FFF2-40B4-BE49-F238E27FC236}">
                <a16:creationId xmlns:a16="http://schemas.microsoft.com/office/drawing/2014/main" id="{AB807E2F-9217-7E47-8FEE-7C5789410C8A}"/>
              </a:ext>
            </a:extLst>
          </p:cNvPr>
          <p:cNvSpPr/>
          <p:nvPr/>
        </p:nvSpPr>
        <p:spPr>
          <a:xfrm>
            <a:off x="11872524"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7" name="Rounded Rectangle 86">
            <a:extLst>
              <a:ext uri="{FF2B5EF4-FFF2-40B4-BE49-F238E27FC236}">
                <a16:creationId xmlns:a16="http://schemas.microsoft.com/office/drawing/2014/main" id="{0E0434CF-68AA-1A42-A334-F6B224535BF2}"/>
              </a:ext>
            </a:extLst>
          </p:cNvPr>
          <p:cNvSpPr/>
          <p:nvPr/>
        </p:nvSpPr>
        <p:spPr>
          <a:xfrm>
            <a:off x="12698690"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8" name="Rounded Rectangle 87">
            <a:extLst>
              <a:ext uri="{FF2B5EF4-FFF2-40B4-BE49-F238E27FC236}">
                <a16:creationId xmlns:a16="http://schemas.microsoft.com/office/drawing/2014/main" id="{A0C8418D-3327-5044-9C53-0EB7E2952BB1}"/>
              </a:ext>
            </a:extLst>
          </p:cNvPr>
          <p:cNvSpPr/>
          <p:nvPr/>
        </p:nvSpPr>
        <p:spPr>
          <a:xfrm>
            <a:off x="1353019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9" name="Rounded Rectangle 88">
            <a:extLst>
              <a:ext uri="{FF2B5EF4-FFF2-40B4-BE49-F238E27FC236}">
                <a16:creationId xmlns:a16="http://schemas.microsoft.com/office/drawing/2014/main" id="{007CDAD0-F0AF-984E-8953-16259591835D}"/>
              </a:ext>
            </a:extLst>
          </p:cNvPr>
          <p:cNvSpPr/>
          <p:nvPr/>
        </p:nvSpPr>
        <p:spPr>
          <a:xfrm>
            <a:off x="1431260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0" name="Rounded Rectangle 89">
            <a:extLst>
              <a:ext uri="{FF2B5EF4-FFF2-40B4-BE49-F238E27FC236}">
                <a16:creationId xmlns:a16="http://schemas.microsoft.com/office/drawing/2014/main" id="{F43C037C-C9FB-1E46-93FD-184CD6A6A68F}"/>
              </a:ext>
            </a:extLst>
          </p:cNvPr>
          <p:cNvSpPr/>
          <p:nvPr/>
        </p:nvSpPr>
        <p:spPr>
          <a:xfrm>
            <a:off x="15138767"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1" name="Rounded Rectangle 90">
            <a:extLst>
              <a:ext uri="{FF2B5EF4-FFF2-40B4-BE49-F238E27FC236}">
                <a16:creationId xmlns:a16="http://schemas.microsoft.com/office/drawing/2014/main" id="{2273F051-2491-E744-AD8E-6FC0A9D09BDD}"/>
              </a:ext>
            </a:extLst>
          </p:cNvPr>
          <p:cNvSpPr/>
          <p:nvPr/>
        </p:nvSpPr>
        <p:spPr>
          <a:xfrm>
            <a:off x="15964933"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2" name="Rounded Rectangle 91">
            <a:extLst>
              <a:ext uri="{FF2B5EF4-FFF2-40B4-BE49-F238E27FC236}">
                <a16:creationId xmlns:a16="http://schemas.microsoft.com/office/drawing/2014/main" id="{DA6D9B52-6E1B-0B4A-BFAB-2744A76AB2E9}"/>
              </a:ext>
            </a:extLst>
          </p:cNvPr>
          <p:cNvSpPr/>
          <p:nvPr/>
        </p:nvSpPr>
        <p:spPr>
          <a:xfrm>
            <a:off x="1679644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3" name="Rounded Rectangle 92">
            <a:extLst>
              <a:ext uri="{FF2B5EF4-FFF2-40B4-BE49-F238E27FC236}">
                <a16:creationId xmlns:a16="http://schemas.microsoft.com/office/drawing/2014/main" id="{CD5E3953-D16D-3344-8247-0777E45E37AB}"/>
              </a:ext>
            </a:extLst>
          </p:cNvPr>
          <p:cNvSpPr/>
          <p:nvPr/>
        </p:nvSpPr>
        <p:spPr>
          <a:xfrm>
            <a:off x="17618124"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4" name="Rounded Rectangle 93">
            <a:extLst>
              <a:ext uri="{FF2B5EF4-FFF2-40B4-BE49-F238E27FC236}">
                <a16:creationId xmlns:a16="http://schemas.microsoft.com/office/drawing/2014/main" id="{86FC18D9-D994-C54D-A3DB-26A9697D3936}"/>
              </a:ext>
            </a:extLst>
          </p:cNvPr>
          <p:cNvSpPr/>
          <p:nvPr/>
        </p:nvSpPr>
        <p:spPr>
          <a:xfrm>
            <a:off x="18444290"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5" name="Rounded Rectangle 94">
            <a:extLst>
              <a:ext uri="{FF2B5EF4-FFF2-40B4-BE49-F238E27FC236}">
                <a16:creationId xmlns:a16="http://schemas.microsoft.com/office/drawing/2014/main" id="{5D34DA3F-2B1A-8441-B320-03E6FFD03DC1}"/>
              </a:ext>
            </a:extLst>
          </p:cNvPr>
          <p:cNvSpPr/>
          <p:nvPr/>
        </p:nvSpPr>
        <p:spPr>
          <a:xfrm>
            <a:off x="19270456"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8" name="Group 97">
            <a:extLst>
              <a:ext uri="{FF2B5EF4-FFF2-40B4-BE49-F238E27FC236}">
                <a16:creationId xmlns:a16="http://schemas.microsoft.com/office/drawing/2014/main" id="{FB3A882A-9A61-1C49-8471-A9FC675F1FE1}"/>
              </a:ext>
            </a:extLst>
          </p:cNvPr>
          <p:cNvGrpSpPr/>
          <p:nvPr/>
        </p:nvGrpSpPr>
        <p:grpSpPr>
          <a:xfrm>
            <a:off x="17202369" y="8741670"/>
            <a:ext cx="2724471" cy="240631"/>
            <a:chOff x="17189124" y="8116896"/>
            <a:chExt cx="2724471" cy="240631"/>
          </a:xfrm>
        </p:grpSpPr>
        <p:sp>
          <p:nvSpPr>
            <p:cNvPr id="99" name="Rounded Rectangle 98">
              <a:extLst>
                <a:ext uri="{FF2B5EF4-FFF2-40B4-BE49-F238E27FC236}">
                  <a16:creationId xmlns:a16="http://schemas.microsoft.com/office/drawing/2014/main" id="{BBD702FA-2472-8347-A82E-CBE70848C7B4}"/>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Rounded Rectangle 99">
              <a:extLst>
                <a:ext uri="{FF2B5EF4-FFF2-40B4-BE49-F238E27FC236}">
                  <a16:creationId xmlns:a16="http://schemas.microsoft.com/office/drawing/2014/main" id="{0521AFB6-901A-7041-BCE5-CAF7061D1E20}"/>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1" name="Rounded Rectangle 100">
              <a:extLst>
                <a:ext uri="{FF2B5EF4-FFF2-40B4-BE49-F238E27FC236}">
                  <a16:creationId xmlns:a16="http://schemas.microsoft.com/office/drawing/2014/main" id="{B9E58064-7704-F14C-9914-36C553B35C7D}"/>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2" name="Rounded Rectangle 101">
              <a:extLst>
                <a:ext uri="{FF2B5EF4-FFF2-40B4-BE49-F238E27FC236}">
                  <a16:creationId xmlns:a16="http://schemas.microsoft.com/office/drawing/2014/main" id="{B2D6E8EF-C66D-474A-BF20-E321BDB6D321}"/>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grpSp>
        <p:nvGrpSpPr>
          <p:cNvPr id="103" name="Group 102">
            <a:extLst>
              <a:ext uri="{FF2B5EF4-FFF2-40B4-BE49-F238E27FC236}">
                <a16:creationId xmlns:a16="http://schemas.microsoft.com/office/drawing/2014/main" id="{893F3B10-4A24-0846-9CEE-E33513109853}"/>
              </a:ext>
            </a:extLst>
          </p:cNvPr>
          <p:cNvGrpSpPr/>
          <p:nvPr/>
        </p:nvGrpSpPr>
        <p:grpSpPr>
          <a:xfrm rot="5400000">
            <a:off x="2519953" y="10751287"/>
            <a:ext cx="2724471" cy="240631"/>
            <a:chOff x="17189124" y="8116896"/>
            <a:chExt cx="2724471" cy="240631"/>
          </a:xfrm>
        </p:grpSpPr>
        <p:sp>
          <p:nvSpPr>
            <p:cNvPr id="104" name="Rounded Rectangle 103">
              <a:extLst>
                <a:ext uri="{FF2B5EF4-FFF2-40B4-BE49-F238E27FC236}">
                  <a16:creationId xmlns:a16="http://schemas.microsoft.com/office/drawing/2014/main" id="{371A03AB-463A-CE4B-B1CD-F87CEDD81E5A}"/>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Rounded Rectangle 104">
              <a:extLst>
                <a:ext uri="{FF2B5EF4-FFF2-40B4-BE49-F238E27FC236}">
                  <a16:creationId xmlns:a16="http://schemas.microsoft.com/office/drawing/2014/main" id="{83B01EA8-2E37-724B-B908-0514F8995E09}"/>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6" name="Rounded Rectangle 105">
              <a:extLst>
                <a:ext uri="{FF2B5EF4-FFF2-40B4-BE49-F238E27FC236}">
                  <a16:creationId xmlns:a16="http://schemas.microsoft.com/office/drawing/2014/main" id="{B391B0AA-ED53-7E45-B0E9-3D31FD643953}"/>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7" name="Rounded Rectangle 106">
              <a:extLst>
                <a:ext uri="{FF2B5EF4-FFF2-40B4-BE49-F238E27FC236}">
                  <a16:creationId xmlns:a16="http://schemas.microsoft.com/office/drawing/2014/main" id="{FCA59290-852B-EF4F-B776-3074B98A66B2}"/>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108" name="Rounded Rectangle 107">
            <a:extLst>
              <a:ext uri="{FF2B5EF4-FFF2-40B4-BE49-F238E27FC236}">
                <a16:creationId xmlns:a16="http://schemas.microsoft.com/office/drawing/2014/main" id="{6EBF9059-F244-D248-B936-A534F5C67653}"/>
              </a:ext>
            </a:extLst>
          </p:cNvPr>
          <p:cNvSpPr/>
          <p:nvPr/>
        </p:nvSpPr>
        <p:spPr>
          <a:xfrm>
            <a:off x="4802702" y="4799819"/>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en-US" altLang="zh-CN" sz="4400" b="1">
                <a:solidFill>
                  <a:srgbClr val="FFFFFF"/>
                </a:solidFill>
                <a:effectLst>
                  <a:outerShdw blurRad="38100" dist="12700" dir="5400000" rotWithShape="0">
                    <a:srgbClr val="000000">
                      <a:alpha val="50000"/>
                    </a:srgbClr>
                  </a:outerShdw>
                </a:effectLst>
                <a:latin typeface="Gill Sans" panose="020B0502020104020203" pitchFamily="34" charset="-79"/>
                <a:ea typeface="Gill Sans"/>
                <a:cs typeface="Gill Sans" panose="020B0502020104020203" pitchFamily="34" charset="-79"/>
                <a:sym typeface="Gill Sans"/>
              </a:rPr>
              <a:t>01</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09" name="Rounded Rectangle 108">
            <a:extLst>
              <a:ext uri="{FF2B5EF4-FFF2-40B4-BE49-F238E27FC236}">
                <a16:creationId xmlns:a16="http://schemas.microsoft.com/office/drawing/2014/main" id="{637569F2-9C1C-9349-B87C-6D64B2C4E40C}"/>
              </a:ext>
            </a:extLst>
          </p:cNvPr>
          <p:cNvSpPr/>
          <p:nvPr/>
        </p:nvSpPr>
        <p:spPr>
          <a:xfrm>
            <a:off x="11310363" y="4744605"/>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02</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0" name="Rounded Rectangle 109">
            <a:extLst>
              <a:ext uri="{FF2B5EF4-FFF2-40B4-BE49-F238E27FC236}">
                <a16:creationId xmlns:a16="http://schemas.microsoft.com/office/drawing/2014/main" id="{730A4B66-C6D1-DB41-888C-897F19D098AD}"/>
              </a:ext>
            </a:extLst>
          </p:cNvPr>
          <p:cNvSpPr/>
          <p:nvPr/>
        </p:nvSpPr>
        <p:spPr>
          <a:xfrm>
            <a:off x="16275550" y="4744605"/>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03</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1" name="Rounded Rectangle 110">
            <a:extLst>
              <a:ext uri="{FF2B5EF4-FFF2-40B4-BE49-F238E27FC236}">
                <a16:creationId xmlns:a16="http://schemas.microsoft.com/office/drawing/2014/main" id="{755CF963-366F-8240-8725-A48E5E7A188B}"/>
              </a:ext>
            </a:extLst>
          </p:cNvPr>
          <p:cNvSpPr/>
          <p:nvPr/>
        </p:nvSpPr>
        <p:spPr>
          <a:xfrm>
            <a:off x="13581877" y="8337172"/>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04</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2" name="Rounded Rectangle 111">
            <a:extLst>
              <a:ext uri="{FF2B5EF4-FFF2-40B4-BE49-F238E27FC236}">
                <a16:creationId xmlns:a16="http://schemas.microsoft.com/office/drawing/2014/main" id="{D5E003BF-1AEC-F841-B757-2F8F4F323AEB}"/>
              </a:ext>
            </a:extLst>
          </p:cNvPr>
          <p:cNvSpPr/>
          <p:nvPr/>
        </p:nvSpPr>
        <p:spPr>
          <a:xfrm>
            <a:off x="7357965" y="8339429"/>
            <a:ext cx="1007576" cy="1049626"/>
          </a:xfrm>
          <a:prstGeom prst="roundRect">
            <a:avLst/>
          </a:prstGeom>
          <a:solidFill>
            <a:srgbClr val="94A2F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05</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3" name="Rounded Rectangle 112">
            <a:extLst>
              <a:ext uri="{FF2B5EF4-FFF2-40B4-BE49-F238E27FC236}">
                <a16:creationId xmlns:a16="http://schemas.microsoft.com/office/drawing/2014/main" id="{8DD2DD4E-07B9-0344-A4FA-9CADD70E6E6A}"/>
              </a:ext>
            </a:extLst>
          </p:cNvPr>
          <p:cNvSpPr/>
          <p:nvPr/>
        </p:nvSpPr>
        <p:spPr>
          <a:xfrm>
            <a:off x="4948931" y="11928475"/>
            <a:ext cx="1007576" cy="1049626"/>
          </a:xfrm>
          <a:prstGeom prst="roundRect">
            <a:avLst/>
          </a:prstGeom>
          <a:solidFill>
            <a:srgbClr val="4C56AA"/>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06</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4" name="Rounded Rectangle 113">
            <a:extLst>
              <a:ext uri="{FF2B5EF4-FFF2-40B4-BE49-F238E27FC236}">
                <a16:creationId xmlns:a16="http://schemas.microsoft.com/office/drawing/2014/main" id="{BCA8C120-95BB-1543-A4A7-365BAC2B7015}"/>
              </a:ext>
            </a:extLst>
          </p:cNvPr>
          <p:cNvSpPr/>
          <p:nvPr/>
        </p:nvSpPr>
        <p:spPr>
          <a:xfrm>
            <a:off x="10732950" y="11915076"/>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07</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5" name="Rounded Rectangle 114">
            <a:extLst>
              <a:ext uri="{FF2B5EF4-FFF2-40B4-BE49-F238E27FC236}">
                <a16:creationId xmlns:a16="http://schemas.microsoft.com/office/drawing/2014/main" id="{9C3B177B-A68B-8343-985C-C5058249D1E2}"/>
              </a:ext>
            </a:extLst>
          </p:cNvPr>
          <p:cNvSpPr/>
          <p:nvPr/>
        </p:nvSpPr>
        <p:spPr>
          <a:xfrm>
            <a:off x="16397526" y="11924834"/>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08</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6" name="Rectangular Callout 115">
            <a:extLst>
              <a:ext uri="{FF2B5EF4-FFF2-40B4-BE49-F238E27FC236}">
                <a16:creationId xmlns:a16="http://schemas.microsoft.com/office/drawing/2014/main" id="{AE40EABD-9706-2C43-94A8-BC6B33EDDC93}"/>
              </a:ext>
            </a:extLst>
          </p:cNvPr>
          <p:cNvSpPr/>
          <p:nvPr/>
        </p:nvSpPr>
        <p:spPr>
          <a:xfrm>
            <a:off x="6003112" y="3350588"/>
            <a:ext cx="3385753"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Defin</a:t>
            </a: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e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problem</a:t>
            </a:r>
            <a:r>
              <a:rPr kumimoji="0" lang="zh-CN" altLang="en-US"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space</a:t>
            </a:r>
            <a:r>
              <a:rPr kumimoji="0" lang="zh-CN" altLang="en-US"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and</a:t>
            </a:r>
            <a:r>
              <a:rPr kumimoji="0" lang="zh-CN" altLang="en-US"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solution</a:t>
            </a:r>
            <a:endParaRPr kumimoji="0" lang="de-DE"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sp>
        <p:nvSpPr>
          <p:cNvPr id="121" name="Rectangular Callout 120">
            <a:extLst>
              <a:ext uri="{FF2B5EF4-FFF2-40B4-BE49-F238E27FC236}">
                <a16:creationId xmlns:a16="http://schemas.microsoft.com/office/drawing/2014/main" id="{8793A12B-0FCB-5B41-9E93-17B1BFB463B1}"/>
              </a:ext>
            </a:extLst>
          </p:cNvPr>
          <p:cNvSpPr/>
          <p:nvPr/>
        </p:nvSpPr>
        <p:spPr>
          <a:xfrm>
            <a:off x="16335658" y="7045311"/>
            <a:ext cx="3385753"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Data collection/</a:t>
            </a:r>
          </a:p>
          <a:p>
            <a:pPr marL="0" marR="0" indent="0" algn="ctr" defTabSz="589359" rtl="0" fontAlgn="auto" latinLnBrk="0" hangingPunct="0">
              <a:lnSpc>
                <a:spcPct val="100000"/>
              </a:lnSpc>
              <a:spcBef>
                <a:spcPts val="0"/>
              </a:spcBef>
              <a:spcAft>
                <a:spcPts val="0"/>
              </a:spcAft>
              <a:buClrTx/>
              <a:buSzTx/>
              <a:buFontTx/>
              <a:buNone/>
              <a:tabLst/>
            </a:pPr>
            <a:r>
              <a:rPr lang="de-DE" sz="3200">
                <a:solidFill>
                  <a:schemeClr val="tx2">
                    <a:lumMod val="75000"/>
                  </a:schemeClr>
                </a:solidFill>
                <a:highlight>
                  <a:srgbClr val="00FFFF"/>
                </a:highlight>
                <a:latin typeface="Josefin Sans Medium" pitchFamily="2" charset="77"/>
                <a:ea typeface="Gill Sans"/>
                <a:cs typeface="Gill Sans" panose="020B0502020104020203" pitchFamily="34" charset="-79"/>
                <a:sym typeface="Gill Sans"/>
              </a:rPr>
              <a:t>website design</a:t>
            </a:r>
            <a:endParaRPr kumimoji="0" lang="de-DE" sz="3200" strike="noStrike" cap="none" spc="0" normalizeH="0" baseline="0">
              <a:ln>
                <a:noFill/>
              </a:ln>
              <a:solidFill>
                <a:schemeClr val="tx2">
                  <a:lumMod val="75000"/>
                </a:schemeClr>
              </a:solidFill>
              <a:highlight>
                <a:srgbClr val="00FFFF"/>
              </a:highlight>
              <a:uFillTx/>
              <a:latin typeface="Josefin Sans Medium" pitchFamily="2" charset="77"/>
              <a:ea typeface="Gill Sans"/>
              <a:cs typeface="Gill Sans" panose="020B0502020104020203" pitchFamily="34" charset="-79"/>
              <a:sym typeface="Gill Sans"/>
            </a:endParaRPr>
          </a:p>
        </p:txBody>
      </p:sp>
      <p:sp>
        <p:nvSpPr>
          <p:cNvPr id="122" name="Rectangular Callout 121">
            <a:extLst>
              <a:ext uri="{FF2B5EF4-FFF2-40B4-BE49-F238E27FC236}">
                <a16:creationId xmlns:a16="http://schemas.microsoft.com/office/drawing/2014/main" id="{9CCE0E6F-5A73-224C-BB6C-F64510B1CA7B}"/>
              </a:ext>
            </a:extLst>
          </p:cNvPr>
          <p:cNvSpPr/>
          <p:nvPr/>
        </p:nvSpPr>
        <p:spPr>
          <a:xfrm>
            <a:off x="12566693" y="3350588"/>
            <a:ext cx="3634916"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de-DE" sz="2900">
                <a:solidFill>
                  <a:schemeClr val="tx2">
                    <a:lumMod val="75000"/>
                  </a:schemeClr>
                </a:solidFill>
                <a:latin typeface="Josefin Sans ExtraLight" pitchFamily="2" charset="77"/>
                <a:ea typeface="Gill Sans"/>
                <a:cs typeface="Gill Sans"/>
                <a:sym typeface="Gill Sans"/>
              </a:rPr>
              <a:t>Questionnaire design/</a:t>
            </a:r>
          </a:p>
          <a:p>
            <a:pPr marL="0" marR="0" indent="0" algn="ctr" defTabSz="589359" rtl="0" fontAlgn="auto" latinLnBrk="0" hangingPunct="0">
              <a:lnSpc>
                <a:spcPct val="100000"/>
              </a:lnSpc>
              <a:spcBef>
                <a:spcPts val="0"/>
              </a:spcBef>
              <a:spcAft>
                <a:spcPts val="0"/>
              </a:spcAft>
              <a:buClrTx/>
              <a:buSzTx/>
              <a:buFontTx/>
              <a:buNone/>
              <a:tabLst/>
            </a:pPr>
            <a:r>
              <a:rPr kumimoji="0" lang="de-DE" sz="3200" i="1" u="none" strike="noStrike" cap="none" spc="0" normalizeH="0" baseline="0">
                <a:ln>
                  <a:noFill/>
                </a:ln>
                <a:solidFill>
                  <a:schemeClr val="tx1"/>
                </a:solidFill>
                <a:highlight>
                  <a:srgbClr val="00FFFF"/>
                </a:highlight>
                <a:uFillTx/>
                <a:latin typeface="Josefin Sans Medium" pitchFamily="2" charset="77"/>
                <a:ea typeface="Gill Sans"/>
                <a:cs typeface="Gill Sans" panose="020B0502020104020203" pitchFamily="34" charset="-79"/>
                <a:sym typeface="Gill Sans"/>
              </a:rPr>
              <a:t>User research</a:t>
            </a:r>
          </a:p>
        </p:txBody>
      </p:sp>
      <p:sp>
        <p:nvSpPr>
          <p:cNvPr id="123" name="Rectangular Callout 122">
            <a:extLst>
              <a:ext uri="{FF2B5EF4-FFF2-40B4-BE49-F238E27FC236}">
                <a16:creationId xmlns:a16="http://schemas.microsoft.com/office/drawing/2014/main" id="{76D2669F-6B15-2742-AC1D-F7D0513AC47C}"/>
              </a:ext>
            </a:extLst>
          </p:cNvPr>
          <p:cNvSpPr/>
          <p:nvPr/>
        </p:nvSpPr>
        <p:spPr>
          <a:xfrm>
            <a:off x="8849158" y="7109290"/>
            <a:ext cx="3674153"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2900">
                <a:solidFill>
                  <a:schemeClr val="tx2">
                    <a:lumMod val="75000"/>
                  </a:schemeClr>
                </a:solidFill>
                <a:latin typeface="Josefin Sans ExtraLight" pitchFamily="2" charset="77"/>
                <a:ea typeface="Gill Sans"/>
                <a:cs typeface="Gill Sans"/>
                <a:sym typeface="Gill Sans"/>
              </a:rPr>
              <a:t>Data</a:t>
            </a:r>
            <a:r>
              <a:rPr lang="zh-CN" altLang="en-US" sz="2900">
                <a:solidFill>
                  <a:schemeClr val="tx2">
                    <a:lumMod val="75000"/>
                  </a:schemeClr>
                </a:solidFill>
                <a:latin typeface="Josefin Sans ExtraLight" pitchFamily="2" charset="77"/>
                <a:ea typeface="Gill Sans"/>
                <a:cs typeface="Gill Sans"/>
                <a:sym typeface="Gill Sans"/>
              </a:rPr>
              <a:t> </a:t>
            </a:r>
            <a:r>
              <a:rPr lang="en-US" altLang="zh-CN" sz="2900">
                <a:solidFill>
                  <a:schemeClr val="tx2">
                    <a:lumMod val="75000"/>
                  </a:schemeClr>
                </a:solidFill>
                <a:latin typeface="Josefin Sans ExtraLight" pitchFamily="2" charset="77"/>
                <a:ea typeface="Gill Sans"/>
                <a:cs typeface="Gill Sans"/>
                <a:sym typeface="Gill Sans"/>
              </a:rPr>
              <a:t>analysis</a:t>
            </a:r>
            <a:r>
              <a:rPr lang="de-DE" altLang="zh-CN" sz="2900">
                <a:solidFill>
                  <a:schemeClr val="tx2">
                    <a:lumMod val="75000"/>
                  </a:schemeClr>
                </a:solidFill>
                <a:latin typeface="Josefin Sans ExtraLight" pitchFamily="2" charset="77"/>
                <a:ea typeface="Gill Sans"/>
                <a:cs typeface="Gill Sans"/>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3200">
                <a:solidFill>
                  <a:schemeClr val="tx2">
                    <a:lumMod val="75000"/>
                  </a:schemeClr>
                </a:solidFill>
                <a:highlight>
                  <a:srgbClr val="00FFFF"/>
                </a:highlight>
                <a:latin typeface="Josefin Sans Medium" pitchFamily="2" charset="77"/>
                <a:ea typeface="Gill Sans"/>
                <a:cs typeface="Gill Sans" panose="020B0502020104020203" pitchFamily="34" charset="-79"/>
                <a:sym typeface="Gill Sans"/>
              </a:rPr>
              <a:t>Logo &amp; colour</a:t>
            </a:r>
            <a:r>
              <a:rPr lang="de-DE" altLang="zh-CN" sz="2900">
                <a:solidFill>
                  <a:schemeClr val="tx2">
                    <a:lumMod val="75000"/>
                  </a:schemeClr>
                </a:solidFill>
                <a:latin typeface="Josefin Sans ExtraLight" pitchFamily="2" charset="77"/>
                <a:ea typeface="Gill Sans"/>
                <a:cs typeface="Gill Sans" panose="020B0502020104020203" pitchFamily="34" charset="-79"/>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First webpage</a:t>
            </a:r>
            <a:endPar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sp>
        <p:nvSpPr>
          <p:cNvPr id="125" name="Rectangular Callout 124">
            <a:extLst>
              <a:ext uri="{FF2B5EF4-FFF2-40B4-BE49-F238E27FC236}">
                <a16:creationId xmlns:a16="http://schemas.microsoft.com/office/drawing/2014/main" id="{B716293C-7046-F54D-85EB-1C9605D60AFF}"/>
              </a:ext>
            </a:extLst>
          </p:cNvPr>
          <p:cNvSpPr/>
          <p:nvPr/>
        </p:nvSpPr>
        <p:spPr>
          <a:xfrm>
            <a:off x="6006152" y="10754161"/>
            <a:ext cx="4726798"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2900">
                <a:solidFill>
                  <a:schemeClr val="tx2">
                    <a:lumMod val="75000"/>
                  </a:schemeClr>
                </a:solidFill>
                <a:latin typeface="Josefin Sans ExtraLight" pitchFamily="2" charset="77"/>
                <a:ea typeface="Gill Sans"/>
                <a:cs typeface="Gill Sans"/>
                <a:sym typeface="Gill Sans"/>
              </a:rPr>
              <a:t>TM</a:t>
            </a:r>
            <a:r>
              <a:rPr lang="zh-CN" altLang="en-US" sz="2900">
                <a:solidFill>
                  <a:schemeClr val="tx2">
                    <a:lumMod val="75000"/>
                  </a:schemeClr>
                </a:solidFill>
                <a:latin typeface="Josefin Sans ExtraLight" pitchFamily="2" charset="77"/>
                <a:ea typeface="Gill Sans"/>
                <a:cs typeface="Gill Sans"/>
                <a:sym typeface="Gill Sans"/>
              </a:rPr>
              <a:t> </a:t>
            </a:r>
            <a:r>
              <a:rPr lang="en-US" altLang="zh-CN" sz="2900">
                <a:solidFill>
                  <a:schemeClr val="tx2">
                    <a:lumMod val="75000"/>
                  </a:schemeClr>
                </a:solidFill>
                <a:latin typeface="Josefin Sans ExtraLight" pitchFamily="2" charset="77"/>
                <a:ea typeface="Gill Sans"/>
                <a:cs typeface="Gill Sans"/>
                <a:sym typeface="Gill Sans"/>
              </a:rPr>
              <a:t>type</a:t>
            </a:r>
            <a:r>
              <a:rPr lang="zh-CN" altLang="en-US" sz="2900">
                <a:solidFill>
                  <a:schemeClr val="tx2">
                    <a:lumMod val="75000"/>
                  </a:schemeClr>
                </a:solidFill>
                <a:latin typeface="Josefin Sans ExtraLight" pitchFamily="2" charset="77"/>
                <a:ea typeface="Gill Sans"/>
                <a:cs typeface="Gill Sans"/>
                <a:sym typeface="Gill Sans"/>
              </a:rPr>
              <a:t> </a:t>
            </a:r>
            <a:r>
              <a:rPr lang="en-US" altLang="zh-CN" sz="2900">
                <a:solidFill>
                  <a:schemeClr val="tx2">
                    <a:lumMod val="75000"/>
                  </a:schemeClr>
                </a:solidFill>
                <a:latin typeface="Josefin Sans ExtraLight" pitchFamily="2" charset="77"/>
                <a:ea typeface="Gill Sans"/>
                <a:cs typeface="Gill Sans"/>
                <a:sym typeface="Gill Sans"/>
              </a:rPr>
              <a:t>algorithm</a:t>
            </a: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3200">
                <a:highlight>
                  <a:srgbClr val="00FFFF"/>
                </a:highlight>
                <a:latin typeface="Josefin Sans Medium" pitchFamily="2" charset="77"/>
                <a:sym typeface="Gill Sans"/>
              </a:rPr>
              <a:t>High-fidelity wireframe</a:t>
            </a:r>
            <a:r>
              <a:rPr lang="de-DE" altLang="zh-CN" sz="2900">
                <a:latin typeface="Josefin Sans ExtraLight" pitchFamily="2" charset="77"/>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Website built</a:t>
            </a:r>
            <a:endPar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sp>
        <p:nvSpPr>
          <p:cNvPr id="126" name="Rectangular Callout 125">
            <a:extLst>
              <a:ext uri="{FF2B5EF4-FFF2-40B4-BE49-F238E27FC236}">
                <a16:creationId xmlns:a16="http://schemas.microsoft.com/office/drawing/2014/main" id="{4DC9B949-2056-B941-9C3E-5A51E085DFD4}"/>
              </a:ext>
            </a:extLst>
          </p:cNvPr>
          <p:cNvSpPr/>
          <p:nvPr/>
        </p:nvSpPr>
        <p:spPr>
          <a:xfrm>
            <a:off x="12749340" y="10779619"/>
            <a:ext cx="3025612"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Mergeing between FE, BE and DS/</a:t>
            </a:r>
          </a:p>
          <a:p>
            <a:pPr marL="0" marR="0" indent="0" algn="ctr" defTabSz="589359" rtl="0" fontAlgn="auto" latinLnBrk="0" hangingPunct="0">
              <a:lnSpc>
                <a:spcPct val="100000"/>
              </a:lnSpc>
              <a:spcBef>
                <a:spcPts val="0"/>
              </a:spcBef>
              <a:spcAft>
                <a:spcPts val="0"/>
              </a:spcAft>
              <a:buClrTx/>
              <a:buSzTx/>
              <a:buFontTx/>
              <a:buNone/>
              <a:tabLst/>
            </a:pPr>
            <a:r>
              <a:rPr lang="de-DE" altLang="zh-CN" sz="3200">
                <a:solidFill>
                  <a:schemeClr val="tx2">
                    <a:lumMod val="75000"/>
                  </a:schemeClr>
                </a:solidFill>
                <a:highlight>
                  <a:srgbClr val="00FFFF"/>
                </a:highlight>
                <a:latin typeface="Josefin Sans Medium" pitchFamily="2" charset="77"/>
                <a:ea typeface="Gill Sans"/>
                <a:cs typeface="Gill Sans" panose="020B0502020104020203" pitchFamily="34" charset="-79"/>
                <a:sym typeface="Gill Sans"/>
              </a:rPr>
              <a:t>User test</a:t>
            </a:r>
            <a:endParaRPr kumimoji="0" lang="de-DE" altLang="zh-CN" sz="3200" u="none" strike="noStrike" cap="none" spc="0" normalizeH="0" baseline="0">
              <a:ln>
                <a:noFill/>
              </a:ln>
              <a:solidFill>
                <a:schemeClr val="tx2">
                  <a:lumMod val="75000"/>
                </a:schemeClr>
              </a:solidFill>
              <a:highlight>
                <a:srgbClr val="00FFFF"/>
              </a:highlight>
              <a:uFillTx/>
              <a:latin typeface="Josefin Sans Medium" pitchFamily="2" charset="77"/>
              <a:ea typeface="Gill Sans"/>
              <a:cs typeface="Gill Sans" panose="020B0502020104020203" pitchFamily="34" charset="-79"/>
              <a:sym typeface="Gill Sans"/>
            </a:endParaRPr>
          </a:p>
        </p:txBody>
      </p:sp>
      <p:pic>
        <p:nvPicPr>
          <p:cNvPr id="145" name="Picture 144">
            <a:extLst>
              <a:ext uri="{FF2B5EF4-FFF2-40B4-BE49-F238E27FC236}">
                <a16:creationId xmlns:a16="http://schemas.microsoft.com/office/drawing/2014/main" id="{CC128AFE-815F-3A47-BD3D-2B2B74249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cxnSp>
        <p:nvCxnSpPr>
          <p:cNvPr id="150" name="Straight Arrow Connector 149">
            <a:extLst>
              <a:ext uri="{FF2B5EF4-FFF2-40B4-BE49-F238E27FC236}">
                <a16:creationId xmlns:a16="http://schemas.microsoft.com/office/drawing/2014/main" id="{38D3B3F6-AD3B-A84A-8F71-2B460209A27C}"/>
              </a:ext>
            </a:extLst>
          </p:cNvPr>
          <p:cNvCxnSpPr/>
          <p:nvPr/>
        </p:nvCxnSpPr>
        <p:spPr>
          <a:xfrm>
            <a:off x="19878713" y="12472733"/>
            <a:ext cx="574970" cy="0"/>
          </a:xfrm>
          <a:prstGeom prst="straightConnector1">
            <a:avLst/>
          </a:prstGeom>
          <a:noFill/>
          <a:ln w="571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0C1F0DDE-132F-1A44-A62F-BCAF1138A2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88770" y="3413196"/>
            <a:ext cx="5307530" cy="2982832"/>
          </a:xfrm>
          <a:prstGeom prst="rect">
            <a:avLst/>
          </a:prstGeom>
        </p:spPr>
      </p:pic>
    </p:spTree>
    <p:extLst>
      <p:ext uri="{BB962C8B-B14F-4D97-AF65-F5344CB8AC3E}">
        <p14:creationId xmlns:p14="http://schemas.microsoft.com/office/powerpoint/2010/main" val="17102077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 goal that we want to achieve">
            <a:extLst>
              <a:ext uri="{FF2B5EF4-FFF2-40B4-BE49-F238E27FC236}">
                <a16:creationId xmlns:a16="http://schemas.microsoft.com/office/drawing/2014/main" id="{75160F70-302A-C545-B391-415449D6DB34}"/>
              </a:ext>
            </a:extLst>
          </p:cNvPr>
          <p:cNvSpPr txBox="1"/>
          <p:nvPr/>
        </p:nvSpPr>
        <p:spPr>
          <a:xfrm>
            <a:off x="728741" y="1436800"/>
            <a:ext cx="8984831"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de-DE">
                <a:solidFill>
                  <a:srgbClr val="000000"/>
                </a:solidFill>
                <a:latin typeface="Josefin Sans" pitchFamily="2" charset="77"/>
              </a:rPr>
              <a:t>Our </a:t>
            </a:r>
            <a:r>
              <a:rPr lang="en-US" altLang="zh-CN">
                <a:solidFill>
                  <a:srgbClr val="000000"/>
                </a:solidFill>
                <a:latin typeface="Josefin Sans" pitchFamily="2" charset="77"/>
              </a:rPr>
              <a:t>journey - </a:t>
            </a:r>
            <a:r>
              <a:rPr lang="en-US" altLang="zh-CN" i="1">
                <a:solidFill>
                  <a:srgbClr val="000000"/>
                </a:solidFill>
                <a:latin typeface="Josefin Sans" pitchFamily="2" charset="77"/>
              </a:rPr>
              <a:t>DS</a:t>
            </a:r>
            <a:endParaRPr i="1">
              <a:solidFill>
                <a:srgbClr val="000000"/>
              </a:solidFill>
              <a:latin typeface="Josefin Sans" pitchFamily="2" charset="77"/>
            </a:endParaRPr>
          </a:p>
        </p:txBody>
      </p:sp>
      <p:cxnSp>
        <p:nvCxnSpPr>
          <p:cNvPr id="22" name="Straight Connector 21">
            <a:extLst>
              <a:ext uri="{FF2B5EF4-FFF2-40B4-BE49-F238E27FC236}">
                <a16:creationId xmlns:a16="http://schemas.microsoft.com/office/drawing/2014/main" id="{110C59AB-CEAF-9D43-8B2D-E1D5E05DE534}"/>
              </a:ext>
            </a:extLst>
          </p:cNvPr>
          <p:cNvCxnSpPr/>
          <p:nvPr/>
        </p:nvCxnSpPr>
        <p:spPr>
          <a:xfrm>
            <a:off x="3874168" y="529389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A3F67EE8-AB6E-4840-A83A-04F54FB37448}"/>
              </a:ext>
            </a:extLst>
          </p:cNvPr>
          <p:cNvCxnSpPr/>
          <p:nvPr/>
        </p:nvCxnSpPr>
        <p:spPr>
          <a:xfrm>
            <a:off x="20381495" y="5269827"/>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7F054B68-1636-604B-B9F4-C167A3BD5224}"/>
              </a:ext>
            </a:extLst>
          </p:cNvPr>
          <p:cNvCxnSpPr/>
          <p:nvPr/>
        </p:nvCxnSpPr>
        <p:spPr>
          <a:xfrm>
            <a:off x="3874168" y="887930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5C453B71-4BC2-9A49-A817-938F10B71B31}"/>
              </a:ext>
            </a:extLst>
          </p:cNvPr>
          <p:cNvCxnSpPr/>
          <p:nvPr/>
        </p:nvCxnSpPr>
        <p:spPr>
          <a:xfrm>
            <a:off x="3882189" y="8879301"/>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9F0F296C-5A69-FB47-A1EC-5BA8B2EC3621}"/>
              </a:ext>
            </a:extLst>
          </p:cNvPr>
          <p:cNvCxnSpPr/>
          <p:nvPr/>
        </p:nvCxnSpPr>
        <p:spPr>
          <a:xfrm>
            <a:off x="3874168" y="12472733"/>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28" name="Rounded Rectangle 27">
            <a:extLst>
              <a:ext uri="{FF2B5EF4-FFF2-40B4-BE49-F238E27FC236}">
                <a16:creationId xmlns:a16="http://schemas.microsoft.com/office/drawing/2014/main" id="{2B9EABCF-8CB2-AA47-99DE-FDBFFC9C29E1}"/>
              </a:ext>
            </a:extLst>
          </p:cNvPr>
          <p:cNvSpPr/>
          <p:nvPr/>
        </p:nvSpPr>
        <p:spPr>
          <a:xfrm>
            <a:off x="435543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Rounded Rectangle 28">
            <a:extLst>
              <a:ext uri="{FF2B5EF4-FFF2-40B4-BE49-F238E27FC236}">
                <a16:creationId xmlns:a16="http://schemas.microsoft.com/office/drawing/2014/main" id="{E65E6BE5-6102-5247-8066-994F14197AFF}"/>
              </a:ext>
            </a:extLst>
          </p:cNvPr>
          <p:cNvSpPr/>
          <p:nvPr/>
        </p:nvSpPr>
        <p:spPr>
          <a:xfrm>
            <a:off x="5181598"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Rounded Rectangle 29">
            <a:extLst>
              <a:ext uri="{FF2B5EF4-FFF2-40B4-BE49-F238E27FC236}">
                <a16:creationId xmlns:a16="http://schemas.microsoft.com/office/drawing/2014/main" id="{40B0CD75-E5EB-A241-9583-772CADAA381B}"/>
              </a:ext>
            </a:extLst>
          </p:cNvPr>
          <p:cNvSpPr/>
          <p:nvPr/>
        </p:nvSpPr>
        <p:spPr>
          <a:xfrm>
            <a:off x="6007764"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0" name="Rounded Rectangle 39">
            <a:extLst>
              <a:ext uri="{FF2B5EF4-FFF2-40B4-BE49-F238E27FC236}">
                <a16:creationId xmlns:a16="http://schemas.microsoft.com/office/drawing/2014/main" id="{96ACB258-DED7-8346-B49D-FD40945F0EA2}"/>
              </a:ext>
            </a:extLst>
          </p:cNvPr>
          <p:cNvSpPr/>
          <p:nvPr/>
        </p:nvSpPr>
        <p:spPr>
          <a:xfrm>
            <a:off x="683927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1" name="Rounded Rectangle 40">
            <a:extLst>
              <a:ext uri="{FF2B5EF4-FFF2-40B4-BE49-F238E27FC236}">
                <a16:creationId xmlns:a16="http://schemas.microsoft.com/office/drawing/2014/main" id="{8C852444-A706-0844-B690-7F4266BE16F3}"/>
              </a:ext>
            </a:extLst>
          </p:cNvPr>
          <p:cNvSpPr/>
          <p:nvPr/>
        </p:nvSpPr>
        <p:spPr>
          <a:xfrm>
            <a:off x="762167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2" name="Rounded Rectangle 41">
            <a:extLst>
              <a:ext uri="{FF2B5EF4-FFF2-40B4-BE49-F238E27FC236}">
                <a16:creationId xmlns:a16="http://schemas.microsoft.com/office/drawing/2014/main" id="{5E48810F-6F9F-BD40-81D2-4F4754551B2E}"/>
              </a:ext>
            </a:extLst>
          </p:cNvPr>
          <p:cNvSpPr/>
          <p:nvPr/>
        </p:nvSpPr>
        <p:spPr>
          <a:xfrm>
            <a:off x="8447841"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3" name="Rounded Rectangle 42">
            <a:extLst>
              <a:ext uri="{FF2B5EF4-FFF2-40B4-BE49-F238E27FC236}">
                <a16:creationId xmlns:a16="http://schemas.microsoft.com/office/drawing/2014/main" id="{E47E56F1-8701-B847-A082-63715BC02E77}"/>
              </a:ext>
            </a:extLst>
          </p:cNvPr>
          <p:cNvSpPr/>
          <p:nvPr/>
        </p:nvSpPr>
        <p:spPr>
          <a:xfrm>
            <a:off x="9274007"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4" name="Rounded Rectangle 43">
            <a:extLst>
              <a:ext uri="{FF2B5EF4-FFF2-40B4-BE49-F238E27FC236}">
                <a16:creationId xmlns:a16="http://schemas.microsoft.com/office/drawing/2014/main" id="{C3B88E30-D010-0242-BA7C-7751A52A903A}"/>
              </a:ext>
            </a:extLst>
          </p:cNvPr>
          <p:cNvSpPr/>
          <p:nvPr/>
        </p:nvSpPr>
        <p:spPr>
          <a:xfrm>
            <a:off x="1010551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5" name="Rounded Rectangle 44">
            <a:extLst>
              <a:ext uri="{FF2B5EF4-FFF2-40B4-BE49-F238E27FC236}">
                <a16:creationId xmlns:a16="http://schemas.microsoft.com/office/drawing/2014/main" id="{9D6032F0-5502-EE4C-8373-D4F195A87270}"/>
              </a:ext>
            </a:extLst>
          </p:cNvPr>
          <p:cNvSpPr/>
          <p:nvPr/>
        </p:nvSpPr>
        <p:spPr>
          <a:xfrm>
            <a:off x="1091436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6" name="Rounded Rectangle 45">
            <a:extLst>
              <a:ext uri="{FF2B5EF4-FFF2-40B4-BE49-F238E27FC236}">
                <a16:creationId xmlns:a16="http://schemas.microsoft.com/office/drawing/2014/main" id="{5F8395E9-81ED-EC48-A0AD-2ADE6757AA13}"/>
              </a:ext>
            </a:extLst>
          </p:cNvPr>
          <p:cNvSpPr/>
          <p:nvPr/>
        </p:nvSpPr>
        <p:spPr>
          <a:xfrm>
            <a:off x="11740526"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7" name="Rounded Rectangle 46">
            <a:extLst>
              <a:ext uri="{FF2B5EF4-FFF2-40B4-BE49-F238E27FC236}">
                <a16:creationId xmlns:a16="http://schemas.microsoft.com/office/drawing/2014/main" id="{7EFC71A3-A7B0-AC44-90C8-B4D02DC0A0EB}"/>
              </a:ext>
            </a:extLst>
          </p:cNvPr>
          <p:cNvSpPr/>
          <p:nvPr/>
        </p:nvSpPr>
        <p:spPr>
          <a:xfrm>
            <a:off x="12566692"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8" name="Rounded Rectangle 47">
            <a:extLst>
              <a:ext uri="{FF2B5EF4-FFF2-40B4-BE49-F238E27FC236}">
                <a16:creationId xmlns:a16="http://schemas.microsoft.com/office/drawing/2014/main" id="{A291DF18-1042-3B46-92F6-3BE1A22FA2C7}"/>
              </a:ext>
            </a:extLst>
          </p:cNvPr>
          <p:cNvSpPr/>
          <p:nvPr/>
        </p:nvSpPr>
        <p:spPr>
          <a:xfrm>
            <a:off x="1339820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9" name="Rounded Rectangle 48">
            <a:extLst>
              <a:ext uri="{FF2B5EF4-FFF2-40B4-BE49-F238E27FC236}">
                <a16:creationId xmlns:a16="http://schemas.microsoft.com/office/drawing/2014/main" id="{474391AC-E2B2-DA47-A6AD-2ECB4FB24758}"/>
              </a:ext>
            </a:extLst>
          </p:cNvPr>
          <p:cNvSpPr/>
          <p:nvPr/>
        </p:nvSpPr>
        <p:spPr>
          <a:xfrm>
            <a:off x="1418060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Rounded Rectangle 49">
            <a:extLst>
              <a:ext uri="{FF2B5EF4-FFF2-40B4-BE49-F238E27FC236}">
                <a16:creationId xmlns:a16="http://schemas.microsoft.com/office/drawing/2014/main" id="{9D3BCBE1-AAB3-C64C-8214-563CA22D5690}"/>
              </a:ext>
            </a:extLst>
          </p:cNvPr>
          <p:cNvSpPr/>
          <p:nvPr/>
        </p:nvSpPr>
        <p:spPr>
          <a:xfrm>
            <a:off x="15006769"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1" name="Rounded Rectangle 50">
            <a:extLst>
              <a:ext uri="{FF2B5EF4-FFF2-40B4-BE49-F238E27FC236}">
                <a16:creationId xmlns:a16="http://schemas.microsoft.com/office/drawing/2014/main" id="{936E11BE-14FF-7C45-A3D8-7F233679CA4C}"/>
              </a:ext>
            </a:extLst>
          </p:cNvPr>
          <p:cNvSpPr/>
          <p:nvPr/>
        </p:nvSpPr>
        <p:spPr>
          <a:xfrm>
            <a:off x="15832935"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2" name="Rounded Rectangle 51">
            <a:extLst>
              <a:ext uri="{FF2B5EF4-FFF2-40B4-BE49-F238E27FC236}">
                <a16:creationId xmlns:a16="http://schemas.microsoft.com/office/drawing/2014/main" id="{F0001F74-F60A-594E-B5F0-BE737FD3876D}"/>
              </a:ext>
            </a:extLst>
          </p:cNvPr>
          <p:cNvSpPr/>
          <p:nvPr/>
        </p:nvSpPr>
        <p:spPr>
          <a:xfrm>
            <a:off x="1666444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Rounded Rectangle 52">
            <a:extLst>
              <a:ext uri="{FF2B5EF4-FFF2-40B4-BE49-F238E27FC236}">
                <a16:creationId xmlns:a16="http://schemas.microsoft.com/office/drawing/2014/main" id="{B7FE6E50-C91A-BA42-8B92-CF0DDB297938}"/>
              </a:ext>
            </a:extLst>
          </p:cNvPr>
          <p:cNvSpPr/>
          <p:nvPr/>
        </p:nvSpPr>
        <p:spPr>
          <a:xfrm>
            <a:off x="1748612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4" name="Rounded Rectangle 53">
            <a:extLst>
              <a:ext uri="{FF2B5EF4-FFF2-40B4-BE49-F238E27FC236}">
                <a16:creationId xmlns:a16="http://schemas.microsoft.com/office/drawing/2014/main" id="{533A6B27-01FD-CF4C-8A8B-DD1B0E7D6564}"/>
              </a:ext>
            </a:extLst>
          </p:cNvPr>
          <p:cNvSpPr/>
          <p:nvPr/>
        </p:nvSpPr>
        <p:spPr>
          <a:xfrm>
            <a:off x="18312292"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5" name="Rounded Rectangle 54">
            <a:extLst>
              <a:ext uri="{FF2B5EF4-FFF2-40B4-BE49-F238E27FC236}">
                <a16:creationId xmlns:a16="http://schemas.microsoft.com/office/drawing/2014/main" id="{744F2F9A-106F-E74C-83BB-B1308675DC90}"/>
              </a:ext>
            </a:extLst>
          </p:cNvPr>
          <p:cNvSpPr/>
          <p:nvPr/>
        </p:nvSpPr>
        <p:spPr>
          <a:xfrm>
            <a:off x="19138458"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6" name="Rounded Rectangle 55">
            <a:extLst>
              <a:ext uri="{FF2B5EF4-FFF2-40B4-BE49-F238E27FC236}">
                <a16:creationId xmlns:a16="http://schemas.microsoft.com/office/drawing/2014/main" id="{2A77ABE7-BB15-7E4C-A6A9-7F59C47A4A33}"/>
              </a:ext>
            </a:extLst>
          </p:cNvPr>
          <p:cNvSpPr/>
          <p:nvPr/>
        </p:nvSpPr>
        <p:spPr>
          <a:xfrm>
            <a:off x="1996996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7" name="Rounded Rectangle 56">
            <a:extLst>
              <a:ext uri="{FF2B5EF4-FFF2-40B4-BE49-F238E27FC236}">
                <a16:creationId xmlns:a16="http://schemas.microsoft.com/office/drawing/2014/main" id="{4597370B-3298-354C-92D1-909AABD74D70}"/>
              </a:ext>
            </a:extLst>
          </p:cNvPr>
          <p:cNvSpPr/>
          <p:nvPr/>
        </p:nvSpPr>
        <p:spPr>
          <a:xfrm>
            <a:off x="405843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8" name="Rounded Rectangle 57">
            <a:extLst>
              <a:ext uri="{FF2B5EF4-FFF2-40B4-BE49-F238E27FC236}">
                <a16:creationId xmlns:a16="http://schemas.microsoft.com/office/drawing/2014/main" id="{78027A5A-0816-E84B-B691-67AA22CD3405}"/>
              </a:ext>
            </a:extLst>
          </p:cNvPr>
          <p:cNvSpPr/>
          <p:nvPr/>
        </p:nvSpPr>
        <p:spPr>
          <a:xfrm>
            <a:off x="4884596"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9" name="Rounded Rectangle 58">
            <a:extLst>
              <a:ext uri="{FF2B5EF4-FFF2-40B4-BE49-F238E27FC236}">
                <a16:creationId xmlns:a16="http://schemas.microsoft.com/office/drawing/2014/main" id="{86CAE93B-2E9F-6A42-9F88-167841770109}"/>
              </a:ext>
            </a:extLst>
          </p:cNvPr>
          <p:cNvSpPr/>
          <p:nvPr/>
        </p:nvSpPr>
        <p:spPr>
          <a:xfrm>
            <a:off x="5710762"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0" name="Rounded Rectangle 59">
            <a:extLst>
              <a:ext uri="{FF2B5EF4-FFF2-40B4-BE49-F238E27FC236}">
                <a16:creationId xmlns:a16="http://schemas.microsoft.com/office/drawing/2014/main" id="{2DACF074-FBD5-CD44-AE47-C165D8FE25A6}"/>
              </a:ext>
            </a:extLst>
          </p:cNvPr>
          <p:cNvSpPr/>
          <p:nvPr/>
        </p:nvSpPr>
        <p:spPr>
          <a:xfrm>
            <a:off x="654227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1" name="Rounded Rectangle 60">
            <a:extLst>
              <a:ext uri="{FF2B5EF4-FFF2-40B4-BE49-F238E27FC236}">
                <a16:creationId xmlns:a16="http://schemas.microsoft.com/office/drawing/2014/main" id="{F0026746-55BD-4848-8DD8-A9749E826B25}"/>
              </a:ext>
            </a:extLst>
          </p:cNvPr>
          <p:cNvSpPr/>
          <p:nvPr/>
        </p:nvSpPr>
        <p:spPr>
          <a:xfrm>
            <a:off x="732467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2" name="Rounded Rectangle 61">
            <a:extLst>
              <a:ext uri="{FF2B5EF4-FFF2-40B4-BE49-F238E27FC236}">
                <a16:creationId xmlns:a16="http://schemas.microsoft.com/office/drawing/2014/main" id="{B1160D96-1059-1C46-8DFE-6A24A5047056}"/>
              </a:ext>
            </a:extLst>
          </p:cNvPr>
          <p:cNvSpPr/>
          <p:nvPr/>
        </p:nvSpPr>
        <p:spPr>
          <a:xfrm>
            <a:off x="8150839"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3" name="Rounded Rectangle 62">
            <a:extLst>
              <a:ext uri="{FF2B5EF4-FFF2-40B4-BE49-F238E27FC236}">
                <a16:creationId xmlns:a16="http://schemas.microsoft.com/office/drawing/2014/main" id="{3CA2E983-A0F4-4A43-9CA7-C49DD47E0C04}"/>
              </a:ext>
            </a:extLst>
          </p:cNvPr>
          <p:cNvSpPr/>
          <p:nvPr/>
        </p:nvSpPr>
        <p:spPr>
          <a:xfrm>
            <a:off x="8977005"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4" name="Rounded Rectangle 63">
            <a:extLst>
              <a:ext uri="{FF2B5EF4-FFF2-40B4-BE49-F238E27FC236}">
                <a16:creationId xmlns:a16="http://schemas.microsoft.com/office/drawing/2014/main" id="{1C84AA8E-BDBC-F246-9FB9-14352A73C839}"/>
              </a:ext>
            </a:extLst>
          </p:cNvPr>
          <p:cNvSpPr/>
          <p:nvPr/>
        </p:nvSpPr>
        <p:spPr>
          <a:xfrm>
            <a:off x="980851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5" name="Rounded Rectangle 64">
            <a:extLst>
              <a:ext uri="{FF2B5EF4-FFF2-40B4-BE49-F238E27FC236}">
                <a16:creationId xmlns:a16="http://schemas.microsoft.com/office/drawing/2014/main" id="{DC969845-6E0E-C84A-8399-BEFAF6C00956}"/>
              </a:ext>
            </a:extLst>
          </p:cNvPr>
          <p:cNvSpPr/>
          <p:nvPr/>
        </p:nvSpPr>
        <p:spPr>
          <a:xfrm>
            <a:off x="1061735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6" name="Rounded Rectangle 65">
            <a:extLst>
              <a:ext uri="{FF2B5EF4-FFF2-40B4-BE49-F238E27FC236}">
                <a16:creationId xmlns:a16="http://schemas.microsoft.com/office/drawing/2014/main" id="{C8B56AEB-AE27-C244-8EA6-4D49C835694E}"/>
              </a:ext>
            </a:extLst>
          </p:cNvPr>
          <p:cNvSpPr/>
          <p:nvPr/>
        </p:nvSpPr>
        <p:spPr>
          <a:xfrm>
            <a:off x="11443524"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7" name="Rounded Rectangle 66">
            <a:extLst>
              <a:ext uri="{FF2B5EF4-FFF2-40B4-BE49-F238E27FC236}">
                <a16:creationId xmlns:a16="http://schemas.microsoft.com/office/drawing/2014/main" id="{BD42CDE8-B4D1-6C4E-85DD-80D0D805E8F2}"/>
              </a:ext>
            </a:extLst>
          </p:cNvPr>
          <p:cNvSpPr/>
          <p:nvPr/>
        </p:nvSpPr>
        <p:spPr>
          <a:xfrm>
            <a:off x="12269690"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8" name="Rounded Rectangle 67">
            <a:extLst>
              <a:ext uri="{FF2B5EF4-FFF2-40B4-BE49-F238E27FC236}">
                <a16:creationId xmlns:a16="http://schemas.microsoft.com/office/drawing/2014/main" id="{6CAACCEA-0DF0-344B-9527-BFDEA3E3B8F0}"/>
              </a:ext>
            </a:extLst>
          </p:cNvPr>
          <p:cNvSpPr/>
          <p:nvPr/>
        </p:nvSpPr>
        <p:spPr>
          <a:xfrm>
            <a:off x="1310119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9" name="Rounded Rectangle 68">
            <a:extLst>
              <a:ext uri="{FF2B5EF4-FFF2-40B4-BE49-F238E27FC236}">
                <a16:creationId xmlns:a16="http://schemas.microsoft.com/office/drawing/2014/main" id="{3498E78E-1BDE-334B-8FF8-DDA49C1C365B}"/>
              </a:ext>
            </a:extLst>
          </p:cNvPr>
          <p:cNvSpPr/>
          <p:nvPr/>
        </p:nvSpPr>
        <p:spPr>
          <a:xfrm>
            <a:off x="1388360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0" name="Rounded Rectangle 69">
            <a:extLst>
              <a:ext uri="{FF2B5EF4-FFF2-40B4-BE49-F238E27FC236}">
                <a16:creationId xmlns:a16="http://schemas.microsoft.com/office/drawing/2014/main" id="{DDCB3A90-A7DD-B74F-A1F2-3344E4BD310C}"/>
              </a:ext>
            </a:extLst>
          </p:cNvPr>
          <p:cNvSpPr/>
          <p:nvPr/>
        </p:nvSpPr>
        <p:spPr>
          <a:xfrm>
            <a:off x="14709767"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1" name="Rounded Rectangle 70">
            <a:extLst>
              <a:ext uri="{FF2B5EF4-FFF2-40B4-BE49-F238E27FC236}">
                <a16:creationId xmlns:a16="http://schemas.microsoft.com/office/drawing/2014/main" id="{F9752569-317C-3A4D-8314-E762125DB1C9}"/>
              </a:ext>
            </a:extLst>
          </p:cNvPr>
          <p:cNvSpPr/>
          <p:nvPr/>
        </p:nvSpPr>
        <p:spPr>
          <a:xfrm>
            <a:off x="15535933"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2" name="Rounded Rectangle 71">
            <a:extLst>
              <a:ext uri="{FF2B5EF4-FFF2-40B4-BE49-F238E27FC236}">
                <a16:creationId xmlns:a16="http://schemas.microsoft.com/office/drawing/2014/main" id="{2DEA7180-6FDA-2547-8702-B23AF0FC48F7}"/>
              </a:ext>
            </a:extLst>
          </p:cNvPr>
          <p:cNvSpPr/>
          <p:nvPr/>
        </p:nvSpPr>
        <p:spPr>
          <a:xfrm>
            <a:off x="1636744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7" name="Group 96">
            <a:extLst>
              <a:ext uri="{FF2B5EF4-FFF2-40B4-BE49-F238E27FC236}">
                <a16:creationId xmlns:a16="http://schemas.microsoft.com/office/drawing/2014/main" id="{41963D45-8BA1-AE4F-BE78-CEF939214110}"/>
              </a:ext>
            </a:extLst>
          </p:cNvPr>
          <p:cNvGrpSpPr/>
          <p:nvPr/>
        </p:nvGrpSpPr>
        <p:grpSpPr>
          <a:xfrm rot="5400000">
            <a:off x="19019259" y="7062123"/>
            <a:ext cx="2724471" cy="240631"/>
            <a:chOff x="17189124" y="8116896"/>
            <a:chExt cx="2724471" cy="240631"/>
          </a:xfrm>
        </p:grpSpPr>
        <p:sp>
          <p:nvSpPr>
            <p:cNvPr id="73" name="Rounded Rectangle 72">
              <a:extLst>
                <a:ext uri="{FF2B5EF4-FFF2-40B4-BE49-F238E27FC236}">
                  <a16:creationId xmlns:a16="http://schemas.microsoft.com/office/drawing/2014/main" id="{73AC2A8D-1E73-1E44-8612-D7F3945BEE4F}"/>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4" name="Rounded Rectangle 73">
              <a:extLst>
                <a:ext uri="{FF2B5EF4-FFF2-40B4-BE49-F238E27FC236}">
                  <a16:creationId xmlns:a16="http://schemas.microsoft.com/office/drawing/2014/main" id="{9967FDCF-F39C-DF4B-BF11-D5EC2B0BB545}"/>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5" name="Rounded Rectangle 74">
              <a:extLst>
                <a:ext uri="{FF2B5EF4-FFF2-40B4-BE49-F238E27FC236}">
                  <a16:creationId xmlns:a16="http://schemas.microsoft.com/office/drawing/2014/main" id="{C7663EEF-E47B-0640-958D-2AE5D3A553D8}"/>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6" name="Rounded Rectangle 75">
              <a:extLst>
                <a:ext uri="{FF2B5EF4-FFF2-40B4-BE49-F238E27FC236}">
                  <a16:creationId xmlns:a16="http://schemas.microsoft.com/office/drawing/2014/main" id="{48A00D30-F6E5-5346-A7F4-8CAEA3E9A1D5}"/>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77" name="Rounded Rectangle 76">
            <a:extLst>
              <a:ext uri="{FF2B5EF4-FFF2-40B4-BE49-F238E27FC236}">
                <a16:creationId xmlns:a16="http://schemas.microsoft.com/office/drawing/2014/main" id="{5CCDC075-55BA-EA47-BDCA-E8A36AF28674}"/>
              </a:ext>
            </a:extLst>
          </p:cNvPr>
          <p:cNvSpPr/>
          <p:nvPr/>
        </p:nvSpPr>
        <p:spPr>
          <a:xfrm>
            <a:off x="448743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8" name="Rounded Rectangle 77">
            <a:extLst>
              <a:ext uri="{FF2B5EF4-FFF2-40B4-BE49-F238E27FC236}">
                <a16:creationId xmlns:a16="http://schemas.microsoft.com/office/drawing/2014/main" id="{74331E18-218A-BE49-9430-15A48B499F6D}"/>
              </a:ext>
            </a:extLst>
          </p:cNvPr>
          <p:cNvSpPr/>
          <p:nvPr/>
        </p:nvSpPr>
        <p:spPr>
          <a:xfrm>
            <a:off x="5313596"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9" name="Rounded Rectangle 78">
            <a:extLst>
              <a:ext uri="{FF2B5EF4-FFF2-40B4-BE49-F238E27FC236}">
                <a16:creationId xmlns:a16="http://schemas.microsoft.com/office/drawing/2014/main" id="{B191793D-9DD9-D24D-AD1B-998D74C94F3D}"/>
              </a:ext>
            </a:extLst>
          </p:cNvPr>
          <p:cNvSpPr/>
          <p:nvPr/>
        </p:nvSpPr>
        <p:spPr>
          <a:xfrm>
            <a:off x="6139762"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0" name="Rounded Rectangle 79">
            <a:extLst>
              <a:ext uri="{FF2B5EF4-FFF2-40B4-BE49-F238E27FC236}">
                <a16:creationId xmlns:a16="http://schemas.microsoft.com/office/drawing/2014/main" id="{1F7FF9A9-EB2B-034E-952C-C020A76EF5F3}"/>
              </a:ext>
            </a:extLst>
          </p:cNvPr>
          <p:cNvSpPr/>
          <p:nvPr/>
        </p:nvSpPr>
        <p:spPr>
          <a:xfrm>
            <a:off x="697127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1" name="Rounded Rectangle 80">
            <a:extLst>
              <a:ext uri="{FF2B5EF4-FFF2-40B4-BE49-F238E27FC236}">
                <a16:creationId xmlns:a16="http://schemas.microsoft.com/office/drawing/2014/main" id="{4856A8C0-2643-524F-A4AF-02699FAD0BDC}"/>
              </a:ext>
            </a:extLst>
          </p:cNvPr>
          <p:cNvSpPr/>
          <p:nvPr/>
        </p:nvSpPr>
        <p:spPr>
          <a:xfrm>
            <a:off x="775367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2" name="Rounded Rectangle 81">
            <a:extLst>
              <a:ext uri="{FF2B5EF4-FFF2-40B4-BE49-F238E27FC236}">
                <a16:creationId xmlns:a16="http://schemas.microsoft.com/office/drawing/2014/main" id="{8BA600CA-1048-F248-B198-59505CAF0D73}"/>
              </a:ext>
            </a:extLst>
          </p:cNvPr>
          <p:cNvSpPr/>
          <p:nvPr/>
        </p:nvSpPr>
        <p:spPr>
          <a:xfrm>
            <a:off x="8579839"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3" name="Rounded Rectangle 82">
            <a:extLst>
              <a:ext uri="{FF2B5EF4-FFF2-40B4-BE49-F238E27FC236}">
                <a16:creationId xmlns:a16="http://schemas.microsoft.com/office/drawing/2014/main" id="{A3FAAACA-6AC3-C54A-A744-81831C7E3204}"/>
              </a:ext>
            </a:extLst>
          </p:cNvPr>
          <p:cNvSpPr/>
          <p:nvPr/>
        </p:nvSpPr>
        <p:spPr>
          <a:xfrm>
            <a:off x="9406005"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4" name="Rounded Rectangle 83">
            <a:extLst>
              <a:ext uri="{FF2B5EF4-FFF2-40B4-BE49-F238E27FC236}">
                <a16:creationId xmlns:a16="http://schemas.microsoft.com/office/drawing/2014/main" id="{09E3D3E0-53E2-5745-8A2F-EFF313AC1DD5}"/>
              </a:ext>
            </a:extLst>
          </p:cNvPr>
          <p:cNvSpPr/>
          <p:nvPr/>
        </p:nvSpPr>
        <p:spPr>
          <a:xfrm>
            <a:off x="1023751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5" name="Rounded Rectangle 84">
            <a:extLst>
              <a:ext uri="{FF2B5EF4-FFF2-40B4-BE49-F238E27FC236}">
                <a16:creationId xmlns:a16="http://schemas.microsoft.com/office/drawing/2014/main" id="{6DAB5469-6777-3443-BD27-9DDEF9609760}"/>
              </a:ext>
            </a:extLst>
          </p:cNvPr>
          <p:cNvSpPr/>
          <p:nvPr/>
        </p:nvSpPr>
        <p:spPr>
          <a:xfrm>
            <a:off x="1104635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6" name="Rounded Rectangle 85">
            <a:extLst>
              <a:ext uri="{FF2B5EF4-FFF2-40B4-BE49-F238E27FC236}">
                <a16:creationId xmlns:a16="http://schemas.microsoft.com/office/drawing/2014/main" id="{AB807E2F-9217-7E47-8FEE-7C5789410C8A}"/>
              </a:ext>
            </a:extLst>
          </p:cNvPr>
          <p:cNvSpPr/>
          <p:nvPr/>
        </p:nvSpPr>
        <p:spPr>
          <a:xfrm>
            <a:off x="11872524"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7" name="Rounded Rectangle 86">
            <a:extLst>
              <a:ext uri="{FF2B5EF4-FFF2-40B4-BE49-F238E27FC236}">
                <a16:creationId xmlns:a16="http://schemas.microsoft.com/office/drawing/2014/main" id="{0E0434CF-68AA-1A42-A334-F6B224535BF2}"/>
              </a:ext>
            </a:extLst>
          </p:cNvPr>
          <p:cNvSpPr/>
          <p:nvPr/>
        </p:nvSpPr>
        <p:spPr>
          <a:xfrm>
            <a:off x="12698690"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8" name="Rounded Rectangle 87">
            <a:extLst>
              <a:ext uri="{FF2B5EF4-FFF2-40B4-BE49-F238E27FC236}">
                <a16:creationId xmlns:a16="http://schemas.microsoft.com/office/drawing/2014/main" id="{A0C8418D-3327-5044-9C53-0EB7E2952BB1}"/>
              </a:ext>
            </a:extLst>
          </p:cNvPr>
          <p:cNvSpPr/>
          <p:nvPr/>
        </p:nvSpPr>
        <p:spPr>
          <a:xfrm>
            <a:off x="1353019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9" name="Rounded Rectangle 88">
            <a:extLst>
              <a:ext uri="{FF2B5EF4-FFF2-40B4-BE49-F238E27FC236}">
                <a16:creationId xmlns:a16="http://schemas.microsoft.com/office/drawing/2014/main" id="{007CDAD0-F0AF-984E-8953-16259591835D}"/>
              </a:ext>
            </a:extLst>
          </p:cNvPr>
          <p:cNvSpPr/>
          <p:nvPr/>
        </p:nvSpPr>
        <p:spPr>
          <a:xfrm>
            <a:off x="1431260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0" name="Rounded Rectangle 89">
            <a:extLst>
              <a:ext uri="{FF2B5EF4-FFF2-40B4-BE49-F238E27FC236}">
                <a16:creationId xmlns:a16="http://schemas.microsoft.com/office/drawing/2014/main" id="{F43C037C-C9FB-1E46-93FD-184CD6A6A68F}"/>
              </a:ext>
            </a:extLst>
          </p:cNvPr>
          <p:cNvSpPr/>
          <p:nvPr/>
        </p:nvSpPr>
        <p:spPr>
          <a:xfrm>
            <a:off x="15138767"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1" name="Rounded Rectangle 90">
            <a:extLst>
              <a:ext uri="{FF2B5EF4-FFF2-40B4-BE49-F238E27FC236}">
                <a16:creationId xmlns:a16="http://schemas.microsoft.com/office/drawing/2014/main" id="{2273F051-2491-E744-AD8E-6FC0A9D09BDD}"/>
              </a:ext>
            </a:extLst>
          </p:cNvPr>
          <p:cNvSpPr/>
          <p:nvPr/>
        </p:nvSpPr>
        <p:spPr>
          <a:xfrm>
            <a:off x="15964933"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2" name="Rounded Rectangle 91">
            <a:extLst>
              <a:ext uri="{FF2B5EF4-FFF2-40B4-BE49-F238E27FC236}">
                <a16:creationId xmlns:a16="http://schemas.microsoft.com/office/drawing/2014/main" id="{DA6D9B52-6E1B-0B4A-BFAB-2744A76AB2E9}"/>
              </a:ext>
            </a:extLst>
          </p:cNvPr>
          <p:cNvSpPr/>
          <p:nvPr/>
        </p:nvSpPr>
        <p:spPr>
          <a:xfrm>
            <a:off x="1679644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3" name="Rounded Rectangle 92">
            <a:extLst>
              <a:ext uri="{FF2B5EF4-FFF2-40B4-BE49-F238E27FC236}">
                <a16:creationId xmlns:a16="http://schemas.microsoft.com/office/drawing/2014/main" id="{CD5E3953-D16D-3344-8247-0777E45E37AB}"/>
              </a:ext>
            </a:extLst>
          </p:cNvPr>
          <p:cNvSpPr/>
          <p:nvPr/>
        </p:nvSpPr>
        <p:spPr>
          <a:xfrm>
            <a:off x="17618124"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4" name="Rounded Rectangle 93">
            <a:extLst>
              <a:ext uri="{FF2B5EF4-FFF2-40B4-BE49-F238E27FC236}">
                <a16:creationId xmlns:a16="http://schemas.microsoft.com/office/drawing/2014/main" id="{86FC18D9-D994-C54D-A3DB-26A9697D3936}"/>
              </a:ext>
            </a:extLst>
          </p:cNvPr>
          <p:cNvSpPr/>
          <p:nvPr/>
        </p:nvSpPr>
        <p:spPr>
          <a:xfrm>
            <a:off x="18444290"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5" name="Rounded Rectangle 94">
            <a:extLst>
              <a:ext uri="{FF2B5EF4-FFF2-40B4-BE49-F238E27FC236}">
                <a16:creationId xmlns:a16="http://schemas.microsoft.com/office/drawing/2014/main" id="{5D34DA3F-2B1A-8441-B320-03E6FFD03DC1}"/>
              </a:ext>
            </a:extLst>
          </p:cNvPr>
          <p:cNvSpPr/>
          <p:nvPr/>
        </p:nvSpPr>
        <p:spPr>
          <a:xfrm>
            <a:off x="19270456"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8" name="Group 97">
            <a:extLst>
              <a:ext uri="{FF2B5EF4-FFF2-40B4-BE49-F238E27FC236}">
                <a16:creationId xmlns:a16="http://schemas.microsoft.com/office/drawing/2014/main" id="{FB3A882A-9A61-1C49-8471-A9FC675F1FE1}"/>
              </a:ext>
            </a:extLst>
          </p:cNvPr>
          <p:cNvGrpSpPr/>
          <p:nvPr/>
        </p:nvGrpSpPr>
        <p:grpSpPr>
          <a:xfrm>
            <a:off x="17202369" y="8741670"/>
            <a:ext cx="2724471" cy="240631"/>
            <a:chOff x="17189124" y="8116896"/>
            <a:chExt cx="2724471" cy="240631"/>
          </a:xfrm>
        </p:grpSpPr>
        <p:sp>
          <p:nvSpPr>
            <p:cNvPr id="99" name="Rounded Rectangle 98">
              <a:extLst>
                <a:ext uri="{FF2B5EF4-FFF2-40B4-BE49-F238E27FC236}">
                  <a16:creationId xmlns:a16="http://schemas.microsoft.com/office/drawing/2014/main" id="{BBD702FA-2472-8347-A82E-CBE70848C7B4}"/>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Rounded Rectangle 99">
              <a:extLst>
                <a:ext uri="{FF2B5EF4-FFF2-40B4-BE49-F238E27FC236}">
                  <a16:creationId xmlns:a16="http://schemas.microsoft.com/office/drawing/2014/main" id="{0521AFB6-901A-7041-BCE5-CAF7061D1E20}"/>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1" name="Rounded Rectangle 100">
              <a:extLst>
                <a:ext uri="{FF2B5EF4-FFF2-40B4-BE49-F238E27FC236}">
                  <a16:creationId xmlns:a16="http://schemas.microsoft.com/office/drawing/2014/main" id="{B9E58064-7704-F14C-9914-36C553B35C7D}"/>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2" name="Rounded Rectangle 101">
              <a:extLst>
                <a:ext uri="{FF2B5EF4-FFF2-40B4-BE49-F238E27FC236}">
                  <a16:creationId xmlns:a16="http://schemas.microsoft.com/office/drawing/2014/main" id="{B2D6E8EF-C66D-474A-BF20-E321BDB6D321}"/>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grpSp>
        <p:nvGrpSpPr>
          <p:cNvPr id="103" name="Group 102">
            <a:extLst>
              <a:ext uri="{FF2B5EF4-FFF2-40B4-BE49-F238E27FC236}">
                <a16:creationId xmlns:a16="http://schemas.microsoft.com/office/drawing/2014/main" id="{893F3B10-4A24-0846-9CEE-E33513109853}"/>
              </a:ext>
            </a:extLst>
          </p:cNvPr>
          <p:cNvGrpSpPr/>
          <p:nvPr/>
        </p:nvGrpSpPr>
        <p:grpSpPr>
          <a:xfrm rot="5400000">
            <a:off x="2519953" y="10751287"/>
            <a:ext cx="2724471" cy="240631"/>
            <a:chOff x="17189124" y="8116896"/>
            <a:chExt cx="2724471" cy="240631"/>
          </a:xfrm>
        </p:grpSpPr>
        <p:sp>
          <p:nvSpPr>
            <p:cNvPr id="104" name="Rounded Rectangle 103">
              <a:extLst>
                <a:ext uri="{FF2B5EF4-FFF2-40B4-BE49-F238E27FC236}">
                  <a16:creationId xmlns:a16="http://schemas.microsoft.com/office/drawing/2014/main" id="{371A03AB-463A-CE4B-B1CD-F87CEDD81E5A}"/>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Rounded Rectangle 104">
              <a:extLst>
                <a:ext uri="{FF2B5EF4-FFF2-40B4-BE49-F238E27FC236}">
                  <a16:creationId xmlns:a16="http://schemas.microsoft.com/office/drawing/2014/main" id="{83B01EA8-2E37-724B-B908-0514F8995E09}"/>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6" name="Rounded Rectangle 105">
              <a:extLst>
                <a:ext uri="{FF2B5EF4-FFF2-40B4-BE49-F238E27FC236}">
                  <a16:creationId xmlns:a16="http://schemas.microsoft.com/office/drawing/2014/main" id="{B391B0AA-ED53-7E45-B0E9-3D31FD643953}"/>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7" name="Rounded Rectangle 106">
              <a:extLst>
                <a:ext uri="{FF2B5EF4-FFF2-40B4-BE49-F238E27FC236}">
                  <a16:creationId xmlns:a16="http://schemas.microsoft.com/office/drawing/2014/main" id="{FCA59290-852B-EF4F-B776-3074B98A66B2}"/>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108" name="Rounded Rectangle 107">
            <a:extLst>
              <a:ext uri="{FF2B5EF4-FFF2-40B4-BE49-F238E27FC236}">
                <a16:creationId xmlns:a16="http://schemas.microsoft.com/office/drawing/2014/main" id="{6EBF9059-F244-D248-B936-A534F5C67653}"/>
              </a:ext>
            </a:extLst>
          </p:cNvPr>
          <p:cNvSpPr/>
          <p:nvPr/>
        </p:nvSpPr>
        <p:spPr>
          <a:xfrm>
            <a:off x="4802702" y="4799819"/>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en-US" altLang="zh-CN" sz="4400" b="1">
                <a:solidFill>
                  <a:srgbClr val="FFFFFF"/>
                </a:solidFill>
                <a:effectLst>
                  <a:outerShdw blurRad="38100" dist="12700" dir="5400000" rotWithShape="0">
                    <a:srgbClr val="000000">
                      <a:alpha val="50000"/>
                    </a:srgbClr>
                  </a:outerShdw>
                </a:effectLst>
                <a:latin typeface="Gill Sans" panose="020B0502020104020203" pitchFamily="34" charset="-79"/>
                <a:ea typeface="Gill Sans"/>
                <a:cs typeface="Gill Sans" panose="020B0502020104020203" pitchFamily="34" charset="-79"/>
                <a:sym typeface="Gill Sans"/>
              </a:rPr>
              <a:t>01</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09" name="Rounded Rectangle 108">
            <a:extLst>
              <a:ext uri="{FF2B5EF4-FFF2-40B4-BE49-F238E27FC236}">
                <a16:creationId xmlns:a16="http://schemas.microsoft.com/office/drawing/2014/main" id="{637569F2-9C1C-9349-B87C-6D64B2C4E40C}"/>
              </a:ext>
            </a:extLst>
          </p:cNvPr>
          <p:cNvSpPr/>
          <p:nvPr/>
        </p:nvSpPr>
        <p:spPr>
          <a:xfrm>
            <a:off x="11310363" y="4744605"/>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02</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0" name="Rounded Rectangle 109">
            <a:extLst>
              <a:ext uri="{FF2B5EF4-FFF2-40B4-BE49-F238E27FC236}">
                <a16:creationId xmlns:a16="http://schemas.microsoft.com/office/drawing/2014/main" id="{730A4B66-C6D1-DB41-888C-897F19D098AD}"/>
              </a:ext>
            </a:extLst>
          </p:cNvPr>
          <p:cNvSpPr/>
          <p:nvPr/>
        </p:nvSpPr>
        <p:spPr>
          <a:xfrm>
            <a:off x="16275550" y="4744605"/>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03</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1" name="Rounded Rectangle 110">
            <a:extLst>
              <a:ext uri="{FF2B5EF4-FFF2-40B4-BE49-F238E27FC236}">
                <a16:creationId xmlns:a16="http://schemas.microsoft.com/office/drawing/2014/main" id="{755CF963-366F-8240-8725-A48E5E7A188B}"/>
              </a:ext>
            </a:extLst>
          </p:cNvPr>
          <p:cNvSpPr/>
          <p:nvPr/>
        </p:nvSpPr>
        <p:spPr>
          <a:xfrm>
            <a:off x="13581877" y="8337172"/>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04</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2" name="Rounded Rectangle 111">
            <a:extLst>
              <a:ext uri="{FF2B5EF4-FFF2-40B4-BE49-F238E27FC236}">
                <a16:creationId xmlns:a16="http://schemas.microsoft.com/office/drawing/2014/main" id="{D5E003BF-1AEC-F841-B757-2F8F4F323AEB}"/>
              </a:ext>
            </a:extLst>
          </p:cNvPr>
          <p:cNvSpPr/>
          <p:nvPr/>
        </p:nvSpPr>
        <p:spPr>
          <a:xfrm>
            <a:off x="7357965" y="8339429"/>
            <a:ext cx="1007576" cy="1049626"/>
          </a:xfrm>
          <a:prstGeom prst="roundRect">
            <a:avLst/>
          </a:prstGeom>
          <a:solidFill>
            <a:srgbClr val="94A2F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05</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3" name="Rounded Rectangle 112">
            <a:extLst>
              <a:ext uri="{FF2B5EF4-FFF2-40B4-BE49-F238E27FC236}">
                <a16:creationId xmlns:a16="http://schemas.microsoft.com/office/drawing/2014/main" id="{8DD2DD4E-07B9-0344-A4FA-9CADD70E6E6A}"/>
              </a:ext>
            </a:extLst>
          </p:cNvPr>
          <p:cNvSpPr/>
          <p:nvPr/>
        </p:nvSpPr>
        <p:spPr>
          <a:xfrm>
            <a:off x="4948931" y="11928475"/>
            <a:ext cx="1007576" cy="1049626"/>
          </a:xfrm>
          <a:prstGeom prst="roundRect">
            <a:avLst/>
          </a:prstGeom>
          <a:solidFill>
            <a:srgbClr val="4C56AA"/>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06</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4" name="Rounded Rectangle 113">
            <a:extLst>
              <a:ext uri="{FF2B5EF4-FFF2-40B4-BE49-F238E27FC236}">
                <a16:creationId xmlns:a16="http://schemas.microsoft.com/office/drawing/2014/main" id="{BCA8C120-95BB-1543-A4A7-365BAC2B7015}"/>
              </a:ext>
            </a:extLst>
          </p:cNvPr>
          <p:cNvSpPr/>
          <p:nvPr/>
        </p:nvSpPr>
        <p:spPr>
          <a:xfrm>
            <a:off x="10732950" y="11915076"/>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07</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5" name="Rounded Rectangle 114">
            <a:extLst>
              <a:ext uri="{FF2B5EF4-FFF2-40B4-BE49-F238E27FC236}">
                <a16:creationId xmlns:a16="http://schemas.microsoft.com/office/drawing/2014/main" id="{9C3B177B-A68B-8343-985C-C5058249D1E2}"/>
              </a:ext>
            </a:extLst>
          </p:cNvPr>
          <p:cNvSpPr/>
          <p:nvPr/>
        </p:nvSpPr>
        <p:spPr>
          <a:xfrm>
            <a:off x="16397526" y="11924834"/>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08</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6" name="Rectangular Callout 115">
            <a:extLst>
              <a:ext uri="{FF2B5EF4-FFF2-40B4-BE49-F238E27FC236}">
                <a16:creationId xmlns:a16="http://schemas.microsoft.com/office/drawing/2014/main" id="{AE40EABD-9706-2C43-94A8-BC6B33EDDC93}"/>
              </a:ext>
            </a:extLst>
          </p:cNvPr>
          <p:cNvSpPr/>
          <p:nvPr/>
        </p:nvSpPr>
        <p:spPr>
          <a:xfrm>
            <a:off x="6003112" y="3350588"/>
            <a:ext cx="3449902"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Defin</a:t>
            </a: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e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problem</a:t>
            </a:r>
            <a:r>
              <a:rPr kumimoji="0" lang="zh-CN" altLang="en-US"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space</a:t>
            </a:r>
            <a:r>
              <a:rPr kumimoji="0" lang="zh-CN" altLang="en-US"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and</a:t>
            </a:r>
            <a:r>
              <a:rPr kumimoji="0" lang="zh-CN" altLang="en-US"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solution</a:t>
            </a:r>
            <a:endParaRPr kumimoji="0" lang="de-DE"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sp>
        <p:nvSpPr>
          <p:cNvPr id="121" name="Rectangular Callout 120">
            <a:extLst>
              <a:ext uri="{FF2B5EF4-FFF2-40B4-BE49-F238E27FC236}">
                <a16:creationId xmlns:a16="http://schemas.microsoft.com/office/drawing/2014/main" id="{8793A12B-0FCB-5B41-9E93-17B1BFB463B1}"/>
              </a:ext>
            </a:extLst>
          </p:cNvPr>
          <p:cNvSpPr/>
          <p:nvPr/>
        </p:nvSpPr>
        <p:spPr>
          <a:xfrm>
            <a:off x="16335658" y="7045311"/>
            <a:ext cx="3449902"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Data collection/</a:t>
            </a:r>
          </a:p>
          <a:p>
            <a:pPr marL="0" marR="0" indent="0" algn="ctr" defTabSz="589359" rtl="0" fontAlgn="auto" latinLnBrk="0" hangingPunct="0">
              <a:lnSpc>
                <a:spcPct val="100000"/>
              </a:lnSpc>
              <a:spcBef>
                <a:spcPts val="0"/>
              </a:spcBef>
              <a:spcAft>
                <a:spcPts val="0"/>
              </a:spcAft>
              <a:buClrTx/>
              <a:buSzTx/>
              <a:buFontTx/>
              <a:buNone/>
              <a:tabLst/>
            </a:pPr>
            <a:r>
              <a:rPr lang="de-DE" sz="2900">
                <a:solidFill>
                  <a:schemeClr val="tx2">
                    <a:lumMod val="75000"/>
                  </a:schemeClr>
                </a:solidFill>
                <a:latin typeface="Josefin Sans ExtraLight" pitchFamily="2" charset="77"/>
                <a:ea typeface="Gill Sans"/>
                <a:cs typeface="Gill Sans"/>
                <a:sym typeface="Gill Sans"/>
              </a:rPr>
              <a:t>website design</a:t>
            </a:r>
            <a:endParaRPr kumimoji="0" lang="de-DE"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sp>
        <p:nvSpPr>
          <p:cNvPr id="122" name="Rectangular Callout 121">
            <a:extLst>
              <a:ext uri="{FF2B5EF4-FFF2-40B4-BE49-F238E27FC236}">
                <a16:creationId xmlns:a16="http://schemas.microsoft.com/office/drawing/2014/main" id="{9CCE0E6F-5A73-224C-BB6C-F64510B1CA7B}"/>
              </a:ext>
            </a:extLst>
          </p:cNvPr>
          <p:cNvSpPr/>
          <p:nvPr/>
        </p:nvSpPr>
        <p:spPr>
          <a:xfrm>
            <a:off x="12566693" y="3350588"/>
            <a:ext cx="3703786"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de-DE" sz="2900">
                <a:solidFill>
                  <a:schemeClr val="tx2">
                    <a:lumMod val="75000"/>
                  </a:schemeClr>
                </a:solidFill>
                <a:latin typeface="Josefin Sans ExtraLight" pitchFamily="2" charset="77"/>
                <a:ea typeface="Gill Sans"/>
                <a:cs typeface="Gill Sans"/>
                <a:sym typeface="Gill Sans"/>
              </a:rPr>
              <a:t>Questionnaire design/</a:t>
            </a:r>
          </a:p>
          <a:p>
            <a:pPr marL="0" marR="0" indent="0" algn="ctr" defTabSz="589359" rtl="0" fontAlgn="auto" latinLnBrk="0" hangingPunct="0">
              <a:lnSpc>
                <a:spcPct val="100000"/>
              </a:lnSpc>
              <a:spcBef>
                <a:spcPts val="0"/>
              </a:spcBef>
              <a:spcAft>
                <a:spcPts val="0"/>
              </a:spcAft>
              <a:buClrTx/>
              <a:buSzTx/>
              <a:buFontTx/>
              <a:buNone/>
              <a:tabLst/>
            </a:pPr>
            <a:r>
              <a:rPr kumimoji="0" lang="de-DE"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User research</a:t>
            </a:r>
          </a:p>
        </p:txBody>
      </p:sp>
      <p:sp>
        <p:nvSpPr>
          <p:cNvPr id="123" name="Rectangular Callout 122">
            <a:extLst>
              <a:ext uri="{FF2B5EF4-FFF2-40B4-BE49-F238E27FC236}">
                <a16:creationId xmlns:a16="http://schemas.microsoft.com/office/drawing/2014/main" id="{76D2669F-6B15-2742-AC1D-F7D0513AC47C}"/>
              </a:ext>
            </a:extLst>
          </p:cNvPr>
          <p:cNvSpPr/>
          <p:nvPr/>
        </p:nvSpPr>
        <p:spPr>
          <a:xfrm>
            <a:off x="8849158" y="7109290"/>
            <a:ext cx="3743767"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3200">
                <a:solidFill>
                  <a:schemeClr val="tx2">
                    <a:lumMod val="75000"/>
                  </a:schemeClr>
                </a:solidFill>
                <a:highlight>
                  <a:srgbClr val="FFFF00"/>
                </a:highlight>
                <a:latin typeface="Josefin Sans Medium" pitchFamily="2" charset="77"/>
                <a:ea typeface="Gill Sans"/>
                <a:cs typeface="Gill Sans" panose="020B0502020104020203" pitchFamily="34" charset="-79"/>
                <a:sym typeface="Gill Sans"/>
              </a:rPr>
              <a:t>Data</a:t>
            </a:r>
            <a:r>
              <a:rPr lang="zh-CN" altLang="en-US" sz="3200">
                <a:solidFill>
                  <a:schemeClr val="tx2">
                    <a:lumMod val="75000"/>
                  </a:schemeClr>
                </a:solidFill>
                <a:highlight>
                  <a:srgbClr val="FFFF00"/>
                </a:highlight>
                <a:latin typeface="Josefin Sans Medium" pitchFamily="2" charset="77"/>
                <a:ea typeface="Gill Sans"/>
                <a:cs typeface="Gill Sans" panose="020B0502020104020203" pitchFamily="34" charset="-79"/>
                <a:sym typeface="Gill Sans"/>
              </a:rPr>
              <a:t> </a:t>
            </a:r>
            <a:r>
              <a:rPr lang="en-US" altLang="zh-CN" sz="3200">
                <a:solidFill>
                  <a:schemeClr val="tx2">
                    <a:lumMod val="75000"/>
                  </a:schemeClr>
                </a:solidFill>
                <a:highlight>
                  <a:srgbClr val="FFFF00"/>
                </a:highlight>
                <a:latin typeface="Josefin Sans Medium" pitchFamily="2" charset="77"/>
                <a:ea typeface="Gill Sans"/>
                <a:cs typeface="Gill Sans" panose="020B0502020104020203" pitchFamily="34" charset="-79"/>
                <a:sym typeface="Gill Sans"/>
              </a:rPr>
              <a:t>analysis</a:t>
            </a:r>
            <a:r>
              <a:rPr lang="de-DE" altLang="zh-CN" sz="2900">
                <a:solidFill>
                  <a:schemeClr val="tx2">
                    <a:lumMod val="75000"/>
                  </a:schemeClr>
                </a:solidFill>
                <a:latin typeface="Josefin Sans ExtraLight" pitchFamily="2" charset="77"/>
                <a:ea typeface="Gill Sans"/>
                <a:cs typeface="Gill Sans" panose="020B0502020104020203" pitchFamily="34" charset="-79"/>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Logo &amp; colour/</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First webpage</a:t>
            </a:r>
            <a:endPar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sp>
        <p:nvSpPr>
          <p:cNvPr id="125" name="Rectangular Callout 124">
            <a:extLst>
              <a:ext uri="{FF2B5EF4-FFF2-40B4-BE49-F238E27FC236}">
                <a16:creationId xmlns:a16="http://schemas.microsoft.com/office/drawing/2014/main" id="{B716293C-7046-F54D-85EB-1C9605D60AFF}"/>
              </a:ext>
            </a:extLst>
          </p:cNvPr>
          <p:cNvSpPr/>
          <p:nvPr/>
        </p:nvSpPr>
        <p:spPr>
          <a:xfrm>
            <a:off x="6006151" y="10754161"/>
            <a:ext cx="4042990"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3200">
                <a:solidFill>
                  <a:schemeClr val="tx2">
                    <a:lumMod val="75000"/>
                  </a:schemeClr>
                </a:solidFill>
                <a:highlight>
                  <a:srgbClr val="FFFF00"/>
                </a:highlight>
                <a:latin typeface="Josefin Sans Medium" pitchFamily="2" charset="77"/>
                <a:ea typeface="Gill Sans"/>
                <a:cs typeface="Gill Sans" panose="020B0502020104020203" pitchFamily="34" charset="-79"/>
                <a:sym typeface="Gill Sans"/>
              </a:rPr>
              <a:t>TM</a:t>
            </a:r>
            <a:r>
              <a:rPr lang="zh-CN" altLang="en-US" sz="3200">
                <a:solidFill>
                  <a:schemeClr val="tx2">
                    <a:lumMod val="75000"/>
                  </a:schemeClr>
                </a:solidFill>
                <a:highlight>
                  <a:srgbClr val="FFFF00"/>
                </a:highlight>
                <a:latin typeface="Josefin Sans Medium" pitchFamily="2" charset="77"/>
                <a:ea typeface="Gill Sans"/>
                <a:cs typeface="Gill Sans" panose="020B0502020104020203" pitchFamily="34" charset="-79"/>
                <a:sym typeface="Gill Sans"/>
              </a:rPr>
              <a:t> </a:t>
            </a:r>
            <a:r>
              <a:rPr lang="en-US" altLang="zh-CN" sz="3200">
                <a:solidFill>
                  <a:schemeClr val="tx2">
                    <a:lumMod val="75000"/>
                  </a:schemeClr>
                </a:solidFill>
                <a:highlight>
                  <a:srgbClr val="FFFF00"/>
                </a:highlight>
                <a:latin typeface="Josefin Sans Medium" pitchFamily="2" charset="77"/>
                <a:ea typeface="Gill Sans"/>
                <a:cs typeface="Gill Sans" panose="020B0502020104020203" pitchFamily="34" charset="-79"/>
                <a:sym typeface="Gill Sans"/>
              </a:rPr>
              <a:t>type</a:t>
            </a:r>
            <a:r>
              <a:rPr lang="zh-CN" altLang="en-US" sz="3200">
                <a:solidFill>
                  <a:schemeClr val="tx2">
                    <a:lumMod val="75000"/>
                  </a:schemeClr>
                </a:solidFill>
                <a:highlight>
                  <a:srgbClr val="FFFF00"/>
                </a:highlight>
                <a:latin typeface="Josefin Sans Medium" pitchFamily="2" charset="77"/>
                <a:ea typeface="Gill Sans"/>
                <a:cs typeface="Gill Sans" panose="020B0502020104020203" pitchFamily="34" charset="-79"/>
                <a:sym typeface="Gill Sans"/>
              </a:rPr>
              <a:t> </a:t>
            </a:r>
            <a:r>
              <a:rPr lang="en-US" altLang="zh-CN" sz="3200">
                <a:solidFill>
                  <a:schemeClr val="tx2">
                    <a:lumMod val="75000"/>
                  </a:schemeClr>
                </a:solidFill>
                <a:highlight>
                  <a:srgbClr val="FFFF00"/>
                </a:highlight>
                <a:latin typeface="Josefin Sans Medium" pitchFamily="2" charset="77"/>
                <a:ea typeface="Gill Sans"/>
                <a:cs typeface="Gill Sans" panose="020B0502020104020203" pitchFamily="34" charset="-79"/>
                <a:sym typeface="Gill Sans"/>
              </a:rPr>
              <a:t>function</a:t>
            </a: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panose="020B0502020104020203" pitchFamily="34" charset="-79"/>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High-fidelity wireframe/</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Website built</a:t>
            </a:r>
            <a:endPar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sp>
        <p:nvSpPr>
          <p:cNvPr id="126" name="Rectangular Callout 125">
            <a:extLst>
              <a:ext uri="{FF2B5EF4-FFF2-40B4-BE49-F238E27FC236}">
                <a16:creationId xmlns:a16="http://schemas.microsoft.com/office/drawing/2014/main" id="{4DC9B949-2056-B941-9C3E-5A51E085DFD4}"/>
              </a:ext>
            </a:extLst>
          </p:cNvPr>
          <p:cNvSpPr/>
          <p:nvPr/>
        </p:nvSpPr>
        <p:spPr>
          <a:xfrm>
            <a:off x="12424335" y="10779619"/>
            <a:ext cx="3649231"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de-DE" altLang="zh-CN" sz="3200" u="none" strike="noStrike" cap="none" spc="0" normalizeH="0" baseline="0">
                <a:ln>
                  <a:noFill/>
                </a:ln>
                <a:solidFill>
                  <a:schemeClr val="tx2">
                    <a:lumMod val="75000"/>
                  </a:schemeClr>
                </a:solidFill>
                <a:highlight>
                  <a:srgbClr val="FFFF00"/>
                </a:highlight>
                <a:uFillTx/>
                <a:latin typeface="Josefin Sans Medium" pitchFamily="2" charset="77"/>
                <a:ea typeface="Gill Sans"/>
                <a:cs typeface="Gill Sans"/>
                <a:sym typeface="Gill Sans"/>
              </a:rPr>
              <a:t>Mergeing between FE, BE and DS</a:t>
            </a: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User test</a:t>
            </a:r>
            <a:endPar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pic>
        <p:nvPicPr>
          <p:cNvPr id="145" name="Picture 144">
            <a:extLst>
              <a:ext uri="{FF2B5EF4-FFF2-40B4-BE49-F238E27FC236}">
                <a16:creationId xmlns:a16="http://schemas.microsoft.com/office/drawing/2014/main" id="{CC128AFE-815F-3A47-BD3D-2B2B74249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cxnSp>
        <p:nvCxnSpPr>
          <p:cNvPr id="150" name="Straight Arrow Connector 149">
            <a:extLst>
              <a:ext uri="{FF2B5EF4-FFF2-40B4-BE49-F238E27FC236}">
                <a16:creationId xmlns:a16="http://schemas.microsoft.com/office/drawing/2014/main" id="{38D3B3F6-AD3B-A84A-8F71-2B460209A27C}"/>
              </a:ext>
            </a:extLst>
          </p:cNvPr>
          <p:cNvCxnSpPr/>
          <p:nvPr/>
        </p:nvCxnSpPr>
        <p:spPr>
          <a:xfrm>
            <a:off x="19878713" y="12472733"/>
            <a:ext cx="574970" cy="0"/>
          </a:xfrm>
          <a:prstGeom prst="straightConnector1">
            <a:avLst/>
          </a:prstGeom>
          <a:noFill/>
          <a:ln w="571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graphicFrame>
        <p:nvGraphicFramePr>
          <p:cNvPr id="96" name="Chart 95">
            <a:extLst>
              <a:ext uri="{FF2B5EF4-FFF2-40B4-BE49-F238E27FC236}">
                <a16:creationId xmlns:a16="http://schemas.microsoft.com/office/drawing/2014/main" id="{EC2B345B-221F-8C4B-8DD9-3C484FC7C3C2}"/>
              </a:ext>
            </a:extLst>
          </p:cNvPr>
          <p:cNvGraphicFramePr/>
          <p:nvPr>
            <p:extLst>
              <p:ext uri="{D42A27DB-BD31-4B8C-83A1-F6EECF244321}">
                <p14:modId xmlns:p14="http://schemas.microsoft.com/office/powerpoint/2010/main" val="1948904631"/>
              </p:ext>
            </p:extLst>
          </p:nvPr>
        </p:nvGraphicFramePr>
        <p:xfrm>
          <a:off x="-13474" y="4792028"/>
          <a:ext cx="4756648" cy="45457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76681074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 goal that we want to achieve">
            <a:extLst>
              <a:ext uri="{FF2B5EF4-FFF2-40B4-BE49-F238E27FC236}">
                <a16:creationId xmlns:a16="http://schemas.microsoft.com/office/drawing/2014/main" id="{75160F70-302A-C545-B391-415449D6DB34}"/>
              </a:ext>
            </a:extLst>
          </p:cNvPr>
          <p:cNvSpPr txBox="1"/>
          <p:nvPr/>
        </p:nvSpPr>
        <p:spPr>
          <a:xfrm>
            <a:off x="728741" y="1436800"/>
            <a:ext cx="9475350" cy="15292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de-DE">
                <a:solidFill>
                  <a:srgbClr val="000000"/>
                </a:solidFill>
                <a:latin typeface="Josefin Sans" pitchFamily="2" charset="77"/>
              </a:rPr>
              <a:t>Our </a:t>
            </a:r>
            <a:r>
              <a:rPr lang="en-US" altLang="zh-CN">
                <a:solidFill>
                  <a:srgbClr val="000000"/>
                </a:solidFill>
                <a:latin typeface="Josefin Sans" pitchFamily="2" charset="77"/>
              </a:rPr>
              <a:t>journey - </a:t>
            </a:r>
            <a:r>
              <a:rPr lang="en-US" altLang="zh-CN" i="1">
                <a:solidFill>
                  <a:srgbClr val="000000"/>
                </a:solidFill>
                <a:latin typeface="Josefin Sans" pitchFamily="2" charset="77"/>
              </a:rPr>
              <a:t>WD</a:t>
            </a:r>
            <a:endParaRPr i="1">
              <a:solidFill>
                <a:srgbClr val="000000"/>
              </a:solidFill>
              <a:latin typeface="Josefin Sans" pitchFamily="2" charset="77"/>
            </a:endParaRPr>
          </a:p>
        </p:txBody>
      </p:sp>
      <p:cxnSp>
        <p:nvCxnSpPr>
          <p:cNvPr id="22" name="Straight Connector 21">
            <a:extLst>
              <a:ext uri="{FF2B5EF4-FFF2-40B4-BE49-F238E27FC236}">
                <a16:creationId xmlns:a16="http://schemas.microsoft.com/office/drawing/2014/main" id="{110C59AB-CEAF-9D43-8B2D-E1D5E05DE534}"/>
              </a:ext>
            </a:extLst>
          </p:cNvPr>
          <p:cNvCxnSpPr/>
          <p:nvPr/>
        </p:nvCxnSpPr>
        <p:spPr>
          <a:xfrm>
            <a:off x="3874168" y="529389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A3F67EE8-AB6E-4840-A83A-04F54FB37448}"/>
              </a:ext>
            </a:extLst>
          </p:cNvPr>
          <p:cNvCxnSpPr/>
          <p:nvPr/>
        </p:nvCxnSpPr>
        <p:spPr>
          <a:xfrm>
            <a:off x="20381495" y="5269827"/>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7F054B68-1636-604B-B9F4-C167A3BD5224}"/>
              </a:ext>
            </a:extLst>
          </p:cNvPr>
          <p:cNvCxnSpPr/>
          <p:nvPr/>
        </p:nvCxnSpPr>
        <p:spPr>
          <a:xfrm>
            <a:off x="3874168" y="887930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5C453B71-4BC2-9A49-A817-938F10B71B31}"/>
              </a:ext>
            </a:extLst>
          </p:cNvPr>
          <p:cNvCxnSpPr/>
          <p:nvPr/>
        </p:nvCxnSpPr>
        <p:spPr>
          <a:xfrm>
            <a:off x="3882189" y="8879301"/>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9F0F296C-5A69-FB47-A1EC-5BA8B2EC3621}"/>
              </a:ext>
            </a:extLst>
          </p:cNvPr>
          <p:cNvCxnSpPr/>
          <p:nvPr/>
        </p:nvCxnSpPr>
        <p:spPr>
          <a:xfrm>
            <a:off x="3874168" y="12472733"/>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28" name="Rounded Rectangle 27">
            <a:extLst>
              <a:ext uri="{FF2B5EF4-FFF2-40B4-BE49-F238E27FC236}">
                <a16:creationId xmlns:a16="http://schemas.microsoft.com/office/drawing/2014/main" id="{2B9EABCF-8CB2-AA47-99DE-FDBFFC9C29E1}"/>
              </a:ext>
            </a:extLst>
          </p:cNvPr>
          <p:cNvSpPr/>
          <p:nvPr/>
        </p:nvSpPr>
        <p:spPr>
          <a:xfrm>
            <a:off x="435543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Rounded Rectangle 28">
            <a:extLst>
              <a:ext uri="{FF2B5EF4-FFF2-40B4-BE49-F238E27FC236}">
                <a16:creationId xmlns:a16="http://schemas.microsoft.com/office/drawing/2014/main" id="{E65E6BE5-6102-5247-8066-994F14197AFF}"/>
              </a:ext>
            </a:extLst>
          </p:cNvPr>
          <p:cNvSpPr/>
          <p:nvPr/>
        </p:nvSpPr>
        <p:spPr>
          <a:xfrm>
            <a:off x="5181598"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Rounded Rectangle 29">
            <a:extLst>
              <a:ext uri="{FF2B5EF4-FFF2-40B4-BE49-F238E27FC236}">
                <a16:creationId xmlns:a16="http://schemas.microsoft.com/office/drawing/2014/main" id="{40B0CD75-E5EB-A241-9583-772CADAA381B}"/>
              </a:ext>
            </a:extLst>
          </p:cNvPr>
          <p:cNvSpPr/>
          <p:nvPr/>
        </p:nvSpPr>
        <p:spPr>
          <a:xfrm>
            <a:off x="6007764"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0" name="Rounded Rectangle 39">
            <a:extLst>
              <a:ext uri="{FF2B5EF4-FFF2-40B4-BE49-F238E27FC236}">
                <a16:creationId xmlns:a16="http://schemas.microsoft.com/office/drawing/2014/main" id="{96ACB258-DED7-8346-B49D-FD40945F0EA2}"/>
              </a:ext>
            </a:extLst>
          </p:cNvPr>
          <p:cNvSpPr/>
          <p:nvPr/>
        </p:nvSpPr>
        <p:spPr>
          <a:xfrm>
            <a:off x="683927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1" name="Rounded Rectangle 40">
            <a:extLst>
              <a:ext uri="{FF2B5EF4-FFF2-40B4-BE49-F238E27FC236}">
                <a16:creationId xmlns:a16="http://schemas.microsoft.com/office/drawing/2014/main" id="{8C852444-A706-0844-B690-7F4266BE16F3}"/>
              </a:ext>
            </a:extLst>
          </p:cNvPr>
          <p:cNvSpPr/>
          <p:nvPr/>
        </p:nvSpPr>
        <p:spPr>
          <a:xfrm>
            <a:off x="762167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2" name="Rounded Rectangle 41">
            <a:extLst>
              <a:ext uri="{FF2B5EF4-FFF2-40B4-BE49-F238E27FC236}">
                <a16:creationId xmlns:a16="http://schemas.microsoft.com/office/drawing/2014/main" id="{5E48810F-6F9F-BD40-81D2-4F4754551B2E}"/>
              </a:ext>
            </a:extLst>
          </p:cNvPr>
          <p:cNvSpPr/>
          <p:nvPr/>
        </p:nvSpPr>
        <p:spPr>
          <a:xfrm>
            <a:off x="8447841"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3" name="Rounded Rectangle 42">
            <a:extLst>
              <a:ext uri="{FF2B5EF4-FFF2-40B4-BE49-F238E27FC236}">
                <a16:creationId xmlns:a16="http://schemas.microsoft.com/office/drawing/2014/main" id="{E47E56F1-8701-B847-A082-63715BC02E77}"/>
              </a:ext>
            </a:extLst>
          </p:cNvPr>
          <p:cNvSpPr/>
          <p:nvPr/>
        </p:nvSpPr>
        <p:spPr>
          <a:xfrm>
            <a:off x="9274007"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4" name="Rounded Rectangle 43">
            <a:extLst>
              <a:ext uri="{FF2B5EF4-FFF2-40B4-BE49-F238E27FC236}">
                <a16:creationId xmlns:a16="http://schemas.microsoft.com/office/drawing/2014/main" id="{C3B88E30-D010-0242-BA7C-7751A52A903A}"/>
              </a:ext>
            </a:extLst>
          </p:cNvPr>
          <p:cNvSpPr/>
          <p:nvPr/>
        </p:nvSpPr>
        <p:spPr>
          <a:xfrm>
            <a:off x="1010551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5" name="Rounded Rectangle 44">
            <a:extLst>
              <a:ext uri="{FF2B5EF4-FFF2-40B4-BE49-F238E27FC236}">
                <a16:creationId xmlns:a16="http://schemas.microsoft.com/office/drawing/2014/main" id="{9D6032F0-5502-EE4C-8373-D4F195A87270}"/>
              </a:ext>
            </a:extLst>
          </p:cNvPr>
          <p:cNvSpPr/>
          <p:nvPr/>
        </p:nvSpPr>
        <p:spPr>
          <a:xfrm>
            <a:off x="1091436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6" name="Rounded Rectangle 45">
            <a:extLst>
              <a:ext uri="{FF2B5EF4-FFF2-40B4-BE49-F238E27FC236}">
                <a16:creationId xmlns:a16="http://schemas.microsoft.com/office/drawing/2014/main" id="{5F8395E9-81ED-EC48-A0AD-2ADE6757AA13}"/>
              </a:ext>
            </a:extLst>
          </p:cNvPr>
          <p:cNvSpPr/>
          <p:nvPr/>
        </p:nvSpPr>
        <p:spPr>
          <a:xfrm>
            <a:off x="11740526"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7" name="Rounded Rectangle 46">
            <a:extLst>
              <a:ext uri="{FF2B5EF4-FFF2-40B4-BE49-F238E27FC236}">
                <a16:creationId xmlns:a16="http://schemas.microsoft.com/office/drawing/2014/main" id="{7EFC71A3-A7B0-AC44-90C8-B4D02DC0A0EB}"/>
              </a:ext>
            </a:extLst>
          </p:cNvPr>
          <p:cNvSpPr/>
          <p:nvPr/>
        </p:nvSpPr>
        <p:spPr>
          <a:xfrm>
            <a:off x="12566692"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8" name="Rounded Rectangle 47">
            <a:extLst>
              <a:ext uri="{FF2B5EF4-FFF2-40B4-BE49-F238E27FC236}">
                <a16:creationId xmlns:a16="http://schemas.microsoft.com/office/drawing/2014/main" id="{A291DF18-1042-3B46-92F6-3BE1A22FA2C7}"/>
              </a:ext>
            </a:extLst>
          </p:cNvPr>
          <p:cNvSpPr/>
          <p:nvPr/>
        </p:nvSpPr>
        <p:spPr>
          <a:xfrm>
            <a:off x="1339820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9" name="Rounded Rectangle 48">
            <a:extLst>
              <a:ext uri="{FF2B5EF4-FFF2-40B4-BE49-F238E27FC236}">
                <a16:creationId xmlns:a16="http://schemas.microsoft.com/office/drawing/2014/main" id="{474391AC-E2B2-DA47-A6AD-2ECB4FB24758}"/>
              </a:ext>
            </a:extLst>
          </p:cNvPr>
          <p:cNvSpPr/>
          <p:nvPr/>
        </p:nvSpPr>
        <p:spPr>
          <a:xfrm>
            <a:off x="1418060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Rounded Rectangle 49">
            <a:extLst>
              <a:ext uri="{FF2B5EF4-FFF2-40B4-BE49-F238E27FC236}">
                <a16:creationId xmlns:a16="http://schemas.microsoft.com/office/drawing/2014/main" id="{9D3BCBE1-AAB3-C64C-8214-563CA22D5690}"/>
              </a:ext>
            </a:extLst>
          </p:cNvPr>
          <p:cNvSpPr/>
          <p:nvPr/>
        </p:nvSpPr>
        <p:spPr>
          <a:xfrm>
            <a:off x="15006769"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1" name="Rounded Rectangle 50">
            <a:extLst>
              <a:ext uri="{FF2B5EF4-FFF2-40B4-BE49-F238E27FC236}">
                <a16:creationId xmlns:a16="http://schemas.microsoft.com/office/drawing/2014/main" id="{936E11BE-14FF-7C45-A3D8-7F233679CA4C}"/>
              </a:ext>
            </a:extLst>
          </p:cNvPr>
          <p:cNvSpPr/>
          <p:nvPr/>
        </p:nvSpPr>
        <p:spPr>
          <a:xfrm>
            <a:off x="15832935"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2" name="Rounded Rectangle 51">
            <a:extLst>
              <a:ext uri="{FF2B5EF4-FFF2-40B4-BE49-F238E27FC236}">
                <a16:creationId xmlns:a16="http://schemas.microsoft.com/office/drawing/2014/main" id="{F0001F74-F60A-594E-B5F0-BE737FD3876D}"/>
              </a:ext>
            </a:extLst>
          </p:cNvPr>
          <p:cNvSpPr/>
          <p:nvPr/>
        </p:nvSpPr>
        <p:spPr>
          <a:xfrm>
            <a:off x="1666444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Rounded Rectangle 52">
            <a:extLst>
              <a:ext uri="{FF2B5EF4-FFF2-40B4-BE49-F238E27FC236}">
                <a16:creationId xmlns:a16="http://schemas.microsoft.com/office/drawing/2014/main" id="{B7FE6E50-C91A-BA42-8B92-CF0DDB297938}"/>
              </a:ext>
            </a:extLst>
          </p:cNvPr>
          <p:cNvSpPr/>
          <p:nvPr/>
        </p:nvSpPr>
        <p:spPr>
          <a:xfrm>
            <a:off x="1748612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4" name="Rounded Rectangle 53">
            <a:extLst>
              <a:ext uri="{FF2B5EF4-FFF2-40B4-BE49-F238E27FC236}">
                <a16:creationId xmlns:a16="http://schemas.microsoft.com/office/drawing/2014/main" id="{533A6B27-01FD-CF4C-8A8B-DD1B0E7D6564}"/>
              </a:ext>
            </a:extLst>
          </p:cNvPr>
          <p:cNvSpPr/>
          <p:nvPr/>
        </p:nvSpPr>
        <p:spPr>
          <a:xfrm>
            <a:off x="18312292"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5" name="Rounded Rectangle 54">
            <a:extLst>
              <a:ext uri="{FF2B5EF4-FFF2-40B4-BE49-F238E27FC236}">
                <a16:creationId xmlns:a16="http://schemas.microsoft.com/office/drawing/2014/main" id="{744F2F9A-106F-E74C-83BB-B1308675DC90}"/>
              </a:ext>
            </a:extLst>
          </p:cNvPr>
          <p:cNvSpPr/>
          <p:nvPr/>
        </p:nvSpPr>
        <p:spPr>
          <a:xfrm>
            <a:off x="19138458"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6" name="Rounded Rectangle 55">
            <a:extLst>
              <a:ext uri="{FF2B5EF4-FFF2-40B4-BE49-F238E27FC236}">
                <a16:creationId xmlns:a16="http://schemas.microsoft.com/office/drawing/2014/main" id="{2A77ABE7-BB15-7E4C-A6A9-7F59C47A4A33}"/>
              </a:ext>
            </a:extLst>
          </p:cNvPr>
          <p:cNvSpPr/>
          <p:nvPr/>
        </p:nvSpPr>
        <p:spPr>
          <a:xfrm>
            <a:off x="1996996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7" name="Rounded Rectangle 56">
            <a:extLst>
              <a:ext uri="{FF2B5EF4-FFF2-40B4-BE49-F238E27FC236}">
                <a16:creationId xmlns:a16="http://schemas.microsoft.com/office/drawing/2014/main" id="{4597370B-3298-354C-92D1-909AABD74D70}"/>
              </a:ext>
            </a:extLst>
          </p:cNvPr>
          <p:cNvSpPr/>
          <p:nvPr/>
        </p:nvSpPr>
        <p:spPr>
          <a:xfrm>
            <a:off x="405843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8" name="Rounded Rectangle 57">
            <a:extLst>
              <a:ext uri="{FF2B5EF4-FFF2-40B4-BE49-F238E27FC236}">
                <a16:creationId xmlns:a16="http://schemas.microsoft.com/office/drawing/2014/main" id="{78027A5A-0816-E84B-B691-67AA22CD3405}"/>
              </a:ext>
            </a:extLst>
          </p:cNvPr>
          <p:cNvSpPr/>
          <p:nvPr/>
        </p:nvSpPr>
        <p:spPr>
          <a:xfrm>
            <a:off x="4884596"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9" name="Rounded Rectangle 58">
            <a:extLst>
              <a:ext uri="{FF2B5EF4-FFF2-40B4-BE49-F238E27FC236}">
                <a16:creationId xmlns:a16="http://schemas.microsoft.com/office/drawing/2014/main" id="{86CAE93B-2E9F-6A42-9F88-167841770109}"/>
              </a:ext>
            </a:extLst>
          </p:cNvPr>
          <p:cNvSpPr/>
          <p:nvPr/>
        </p:nvSpPr>
        <p:spPr>
          <a:xfrm>
            <a:off x="5710762"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0" name="Rounded Rectangle 59">
            <a:extLst>
              <a:ext uri="{FF2B5EF4-FFF2-40B4-BE49-F238E27FC236}">
                <a16:creationId xmlns:a16="http://schemas.microsoft.com/office/drawing/2014/main" id="{2DACF074-FBD5-CD44-AE47-C165D8FE25A6}"/>
              </a:ext>
            </a:extLst>
          </p:cNvPr>
          <p:cNvSpPr/>
          <p:nvPr/>
        </p:nvSpPr>
        <p:spPr>
          <a:xfrm>
            <a:off x="654227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1" name="Rounded Rectangle 60">
            <a:extLst>
              <a:ext uri="{FF2B5EF4-FFF2-40B4-BE49-F238E27FC236}">
                <a16:creationId xmlns:a16="http://schemas.microsoft.com/office/drawing/2014/main" id="{F0026746-55BD-4848-8DD8-A9749E826B25}"/>
              </a:ext>
            </a:extLst>
          </p:cNvPr>
          <p:cNvSpPr/>
          <p:nvPr/>
        </p:nvSpPr>
        <p:spPr>
          <a:xfrm>
            <a:off x="732467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2" name="Rounded Rectangle 61">
            <a:extLst>
              <a:ext uri="{FF2B5EF4-FFF2-40B4-BE49-F238E27FC236}">
                <a16:creationId xmlns:a16="http://schemas.microsoft.com/office/drawing/2014/main" id="{B1160D96-1059-1C46-8DFE-6A24A5047056}"/>
              </a:ext>
            </a:extLst>
          </p:cNvPr>
          <p:cNvSpPr/>
          <p:nvPr/>
        </p:nvSpPr>
        <p:spPr>
          <a:xfrm>
            <a:off x="8150839"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3" name="Rounded Rectangle 62">
            <a:extLst>
              <a:ext uri="{FF2B5EF4-FFF2-40B4-BE49-F238E27FC236}">
                <a16:creationId xmlns:a16="http://schemas.microsoft.com/office/drawing/2014/main" id="{3CA2E983-A0F4-4A43-9CA7-C49DD47E0C04}"/>
              </a:ext>
            </a:extLst>
          </p:cNvPr>
          <p:cNvSpPr/>
          <p:nvPr/>
        </p:nvSpPr>
        <p:spPr>
          <a:xfrm>
            <a:off x="8977005"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4" name="Rounded Rectangle 63">
            <a:extLst>
              <a:ext uri="{FF2B5EF4-FFF2-40B4-BE49-F238E27FC236}">
                <a16:creationId xmlns:a16="http://schemas.microsoft.com/office/drawing/2014/main" id="{1C84AA8E-BDBC-F246-9FB9-14352A73C839}"/>
              </a:ext>
            </a:extLst>
          </p:cNvPr>
          <p:cNvSpPr/>
          <p:nvPr/>
        </p:nvSpPr>
        <p:spPr>
          <a:xfrm>
            <a:off x="980851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5" name="Rounded Rectangle 64">
            <a:extLst>
              <a:ext uri="{FF2B5EF4-FFF2-40B4-BE49-F238E27FC236}">
                <a16:creationId xmlns:a16="http://schemas.microsoft.com/office/drawing/2014/main" id="{DC969845-6E0E-C84A-8399-BEFAF6C00956}"/>
              </a:ext>
            </a:extLst>
          </p:cNvPr>
          <p:cNvSpPr/>
          <p:nvPr/>
        </p:nvSpPr>
        <p:spPr>
          <a:xfrm>
            <a:off x="1061735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6" name="Rounded Rectangle 65">
            <a:extLst>
              <a:ext uri="{FF2B5EF4-FFF2-40B4-BE49-F238E27FC236}">
                <a16:creationId xmlns:a16="http://schemas.microsoft.com/office/drawing/2014/main" id="{C8B56AEB-AE27-C244-8EA6-4D49C835694E}"/>
              </a:ext>
            </a:extLst>
          </p:cNvPr>
          <p:cNvSpPr/>
          <p:nvPr/>
        </p:nvSpPr>
        <p:spPr>
          <a:xfrm>
            <a:off x="11443524"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7" name="Rounded Rectangle 66">
            <a:extLst>
              <a:ext uri="{FF2B5EF4-FFF2-40B4-BE49-F238E27FC236}">
                <a16:creationId xmlns:a16="http://schemas.microsoft.com/office/drawing/2014/main" id="{BD42CDE8-B4D1-6C4E-85DD-80D0D805E8F2}"/>
              </a:ext>
            </a:extLst>
          </p:cNvPr>
          <p:cNvSpPr/>
          <p:nvPr/>
        </p:nvSpPr>
        <p:spPr>
          <a:xfrm>
            <a:off x="12269690"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8" name="Rounded Rectangle 67">
            <a:extLst>
              <a:ext uri="{FF2B5EF4-FFF2-40B4-BE49-F238E27FC236}">
                <a16:creationId xmlns:a16="http://schemas.microsoft.com/office/drawing/2014/main" id="{6CAACCEA-0DF0-344B-9527-BFDEA3E3B8F0}"/>
              </a:ext>
            </a:extLst>
          </p:cNvPr>
          <p:cNvSpPr/>
          <p:nvPr/>
        </p:nvSpPr>
        <p:spPr>
          <a:xfrm>
            <a:off x="1310119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9" name="Rounded Rectangle 68">
            <a:extLst>
              <a:ext uri="{FF2B5EF4-FFF2-40B4-BE49-F238E27FC236}">
                <a16:creationId xmlns:a16="http://schemas.microsoft.com/office/drawing/2014/main" id="{3498E78E-1BDE-334B-8FF8-DDA49C1C365B}"/>
              </a:ext>
            </a:extLst>
          </p:cNvPr>
          <p:cNvSpPr/>
          <p:nvPr/>
        </p:nvSpPr>
        <p:spPr>
          <a:xfrm>
            <a:off x="1388360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0" name="Rounded Rectangle 69">
            <a:extLst>
              <a:ext uri="{FF2B5EF4-FFF2-40B4-BE49-F238E27FC236}">
                <a16:creationId xmlns:a16="http://schemas.microsoft.com/office/drawing/2014/main" id="{DDCB3A90-A7DD-B74F-A1F2-3344E4BD310C}"/>
              </a:ext>
            </a:extLst>
          </p:cNvPr>
          <p:cNvSpPr/>
          <p:nvPr/>
        </p:nvSpPr>
        <p:spPr>
          <a:xfrm>
            <a:off x="14709767"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1" name="Rounded Rectangle 70">
            <a:extLst>
              <a:ext uri="{FF2B5EF4-FFF2-40B4-BE49-F238E27FC236}">
                <a16:creationId xmlns:a16="http://schemas.microsoft.com/office/drawing/2014/main" id="{F9752569-317C-3A4D-8314-E762125DB1C9}"/>
              </a:ext>
            </a:extLst>
          </p:cNvPr>
          <p:cNvSpPr/>
          <p:nvPr/>
        </p:nvSpPr>
        <p:spPr>
          <a:xfrm>
            <a:off x="15535933"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2" name="Rounded Rectangle 71">
            <a:extLst>
              <a:ext uri="{FF2B5EF4-FFF2-40B4-BE49-F238E27FC236}">
                <a16:creationId xmlns:a16="http://schemas.microsoft.com/office/drawing/2014/main" id="{2DEA7180-6FDA-2547-8702-B23AF0FC48F7}"/>
              </a:ext>
            </a:extLst>
          </p:cNvPr>
          <p:cNvSpPr/>
          <p:nvPr/>
        </p:nvSpPr>
        <p:spPr>
          <a:xfrm>
            <a:off x="1636744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7" name="Group 96">
            <a:extLst>
              <a:ext uri="{FF2B5EF4-FFF2-40B4-BE49-F238E27FC236}">
                <a16:creationId xmlns:a16="http://schemas.microsoft.com/office/drawing/2014/main" id="{41963D45-8BA1-AE4F-BE78-CEF939214110}"/>
              </a:ext>
            </a:extLst>
          </p:cNvPr>
          <p:cNvGrpSpPr/>
          <p:nvPr/>
        </p:nvGrpSpPr>
        <p:grpSpPr>
          <a:xfrm rot="5400000">
            <a:off x="19019259" y="7062123"/>
            <a:ext cx="2724471" cy="240631"/>
            <a:chOff x="17189124" y="8116896"/>
            <a:chExt cx="2724471" cy="240631"/>
          </a:xfrm>
        </p:grpSpPr>
        <p:sp>
          <p:nvSpPr>
            <p:cNvPr id="73" name="Rounded Rectangle 72">
              <a:extLst>
                <a:ext uri="{FF2B5EF4-FFF2-40B4-BE49-F238E27FC236}">
                  <a16:creationId xmlns:a16="http://schemas.microsoft.com/office/drawing/2014/main" id="{73AC2A8D-1E73-1E44-8612-D7F3945BEE4F}"/>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4" name="Rounded Rectangle 73">
              <a:extLst>
                <a:ext uri="{FF2B5EF4-FFF2-40B4-BE49-F238E27FC236}">
                  <a16:creationId xmlns:a16="http://schemas.microsoft.com/office/drawing/2014/main" id="{9967FDCF-F39C-DF4B-BF11-D5EC2B0BB545}"/>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5" name="Rounded Rectangle 74">
              <a:extLst>
                <a:ext uri="{FF2B5EF4-FFF2-40B4-BE49-F238E27FC236}">
                  <a16:creationId xmlns:a16="http://schemas.microsoft.com/office/drawing/2014/main" id="{C7663EEF-E47B-0640-958D-2AE5D3A553D8}"/>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6" name="Rounded Rectangle 75">
              <a:extLst>
                <a:ext uri="{FF2B5EF4-FFF2-40B4-BE49-F238E27FC236}">
                  <a16:creationId xmlns:a16="http://schemas.microsoft.com/office/drawing/2014/main" id="{48A00D30-F6E5-5346-A7F4-8CAEA3E9A1D5}"/>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77" name="Rounded Rectangle 76">
            <a:extLst>
              <a:ext uri="{FF2B5EF4-FFF2-40B4-BE49-F238E27FC236}">
                <a16:creationId xmlns:a16="http://schemas.microsoft.com/office/drawing/2014/main" id="{5CCDC075-55BA-EA47-BDCA-E8A36AF28674}"/>
              </a:ext>
            </a:extLst>
          </p:cNvPr>
          <p:cNvSpPr/>
          <p:nvPr/>
        </p:nvSpPr>
        <p:spPr>
          <a:xfrm>
            <a:off x="448743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8" name="Rounded Rectangle 77">
            <a:extLst>
              <a:ext uri="{FF2B5EF4-FFF2-40B4-BE49-F238E27FC236}">
                <a16:creationId xmlns:a16="http://schemas.microsoft.com/office/drawing/2014/main" id="{74331E18-218A-BE49-9430-15A48B499F6D}"/>
              </a:ext>
            </a:extLst>
          </p:cNvPr>
          <p:cNvSpPr/>
          <p:nvPr/>
        </p:nvSpPr>
        <p:spPr>
          <a:xfrm>
            <a:off x="5313596"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9" name="Rounded Rectangle 78">
            <a:extLst>
              <a:ext uri="{FF2B5EF4-FFF2-40B4-BE49-F238E27FC236}">
                <a16:creationId xmlns:a16="http://schemas.microsoft.com/office/drawing/2014/main" id="{B191793D-9DD9-D24D-AD1B-998D74C94F3D}"/>
              </a:ext>
            </a:extLst>
          </p:cNvPr>
          <p:cNvSpPr/>
          <p:nvPr/>
        </p:nvSpPr>
        <p:spPr>
          <a:xfrm>
            <a:off x="6139762"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0" name="Rounded Rectangle 79">
            <a:extLst>
              <a:ext uri="{FF2B5EF4-FFF2-40B4-BE49-F238E27FC236}">
                <a16:creationId xmlns:a16="http://schemas.microsoft.com/office/drawing/2014/main" id="{1F7FF9A9-EB2B-034E-952C-C020A76EF5F3}"/>
              </a:ext>
            </a:extLst>
          </p:cNvPr>
          <p:cNvSpPr/>
          <p:nvPr/>
        </p:nvSpPr>
        <p:spPr>
          <a:xfrm>
            <a:off x="697127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1" name="Rounded Rectangle 80">
            <a:extLst>
              <a:ext uri="{FF2B5EF4-FFF2-40B4-BE49-F238E27FC236}">
                <a16:creationId xmlns:a16="http://schemas.microsoft.com/office/drawing/2014/main" id="{4856A8C0-2643-524F-A4AF-02699FAD0BDC}"/>
              </a:ext>
            </a:extLst>
          </p:cNvPr>
          <p:cNvSpPr/>
          <p:nvPr/>
        </p:nvSpPr>
        <p:spPr>
          <a:xfrm>
            <a:off x="775367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2" name="Rounded Rectangle 81">
            <a:extLst>
              <a:ext uri="{FF2B5EF4-FFF2-40B4-BE49-F238E27FC236}">
                <a16:creationId xmlns:a16="http://schemas.microsoft.com/office/drawing/2014/main" id="{8BA600CA-1048-F248-B198-59505CAF0D73}"/>
              </a:ext>
            </a:extLst>
          </p:cNvPr>
          <p:cNvSpPr/>
          <p:nvPr/>
        </p:nvSpPr>
        <p:spPr>
          <a:xfrm>
            <a:off x="8579839"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3" name="Rounded Rectangle 82">
            <a:extLst>
              <a:ext uri="{FF2B5EF4-FFF2-40B4-BE49-F238E27FC236}">
                <a16:creationId xmlns:a16="http://schemas.microsoft.com/office/drawing/2014/main" id="{A3FAAACA-6AC3-C54A-A744-81831C7E3204}"/>
              </a:ext>
            </a:extLst>
          </p:cNvPr>
          <p:cNvSpPr/>
          <p:nvPr/>
        </p:nvSpPr>
        <p:spPr>
          <a:xfrm>
            <a:off x="9406005"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4" name="Rounded Rectangle 83">
            <a:extLst>
              <a:ext uri="{FF2B5EF4-FFF2-40B4-BE49-F238E27FC236}">
                <a16:creationId xmlns:a16="http://schemas.microsoft.com/office/drawing/2014/main" id="{09E3D3E0-53E2-5745-8A2F-EFF313AC1DD5}"/>
              </a:ext>
            </a:extLst>
          </p:cNvPr>
          <p:cNvSpPr/>
          <p:nvPr/>
        </p:nvSpPr>
        <p:spPr>
          <a:xfrm>
            <a:off x="1023751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5" name="Rounded Rectangle 84">
            <a:extLst>
              <a:ext uri="{FF2B5EF4-FFF2-40B4-BE49-F238E27FC236}">
                <a16:creationId xmlns:a16="http://schemas.microsoft.com/office/drawing/2014/main" id="{6DAB5469-6777-3443-BD27-9DDEF9609760}"/>
              </a:ext>
            </a:extLst>
          </p:cNvPr>
          <p:cNvSpPr/>
          <p:nvPr/>
        </p:nvSpPr>
        <p:spPr>
          <a:xfrm>
            <a:off x="1104635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6" name="Rounded Rectangle 85">
            <a:extLst>
              <a:ext uri="{FF2B5EF4-FFF2-40B4-BE49-F238E27FC236}">
                <a16:creationId xmlns:a16="http://schemas.microsoft.com/office/drawing/2014/main" id="{AB807E2F-9217-7E47-8FEE-7C5789410C8A}"/>
              </a:ext>
            </a:extLst>
          </p:cNvPr>
          <p:cNvSpPr/>
          <p:nvPr/>
        </p:nvSpPr>
        <p:spPr>
          <a:xfrm>
            <a:off x="11872524"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7" name="Rounded Rectangle 86">
            <a:extLst>
              <a:ext uri="{FF2B5EF4-FFF2-40B4-BE49-F238E27FC236}">
                <a16:creationId xmlns:a16="http://schemas.microsoft.com/office/drawing/2014/main" id="{0E0434CF-68AA-1A42-A334-F6B224535BF2}"/>
              </a:ext>
            </a:extLst>
          </p:cNvPr>
          <p:cNvSpPr/>
          <p:nvPr/>
        </p:nvSpPr>
        <p:spPr>
          <a:xfrm>
            <a:off x="12698690"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8" name="Rounded Rectangle 87">
            <a:extLst>
              <a:ext uri="{FF2B5EF4-FFF2-40B4-BE49-F238E27FC236}">
                <a16:creationId xmlns:a16="http://schemas.microsoft.com/office/drawing/2014/main" id="{A0C8418D-3327-5044-9C53-0EB7E2952BB1}"/>
              </a:ext>
            </a:extLst>
          </p:cNvPr>
          <p:cNvSpPr/>
          <p:nvPr/>
        </p:nvSpPr>
        <p:spPr>
          <a:xfrm>
            <a:off x="1353019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9" name="Rounded Rectangle 88">
            <a:extLst>
              <a:ext uri="{FF2B5EF4-FFF2-40B4-BE49-F238E27FC236}">
                <a16:creationId xmlns:a16="http://schemas.microsoft.com/office/drawing/2014/main" id="{007CDAD0-F0AF-984E-8953-16259591835D}"/>
              </a:ext>
            </a:extLst>
          </p:cNvPr>
          <p:cNvSpPr/>
          <p:nvPr/>
        </p:nvSpPr>
        <p:spPr>
          <a:xfrm>
            <a:off x="1431260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0" name="Rounded Rectangle 89">
            <a:extLst>
              <a:ext uri="{FF2B5EF4-FFF2-40B4-BE49-F238E27FC236}">
                <a16:creationId xmlns:a16="http://schemas.microsoft.com/office/drawing/2014/main" id="{F43C037C-C9FB-1E46-93FD-184CD6A6A68F}"/>
              </a:ext>
            </a:extLst>
          </p:cNvPr>
          <p:cNvSpPr/>
          <p:nvPr/>
        </p:nvSpPr>
        <p:spPr>
          <a:xfrm>
            <a:off x="15138767"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1" name="Rounded Rectangle 90">
            <a:extLst>
              <a:ext uri="{FF2B5EF4-FFF2-40B4-BE49-F238E27FC236}">
                <a16:creationId xmlns:a16="http://schemas.microsoft.com/office/drawing/2014/main" id="{2273F051-2491-E744-AD8E-6FC0A9D09BDD}"/>
              </a:ext>
            </a:extLst>
          </p:cNvPr>
          <p:cNvSpPr/>
          <p:nvPr/>
        </p:nvSpPr>
        <p:spPr>
          <a:xfrm>
            <a:off x="15964933"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2" name="Rounded Rectangle 91">
            <a:extLst>
              <a:ext uri="{FF2B5EF4-FFF2-40B4-BE49-F238E27FC236}">
                <a16:creationId xmlns:a16="http://schemas.microsoft.com/office/drawing/2014/main" id="{DA6D9B52-6E1B-0B4A-BFAB-2744A76AB2E9}"/>
              </a:ext>
            </a:extLst>
          </p:cNvPr>
          <p:cNvSpPr/>
          <p:nvPr/>
        </p:nvSpPr>
        <p:spPr>
          <a:xfrm>
            <a:off x="1679644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3" name="Rounded Rectangle 92">
            <a:extLst>
              <a:ext uri="{FF2B5EF4-FFF2-40B4-BE49-F238E27FC236}">
                <a16:creationId xmlns:a16="http://schemas.microsoft.com/office/drawing/2014/main" id="{CD5E3953-D16D-3344-8247-0777E45E37AB}"/>
              </a:ext>
            </a:extLst>
          </p:cNvPr>
          <p:cNvSpPr/>
          <p:nvPr/>
        </p:nvSpPr>
        <p:spPr>
          <a:xfrm>
            <a:off x="17618124"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4" name="Rounded Rectangle 93">
            <a:extLst>
              <a:ext uri="{FF2B5EF4-FFF2-40B4-BE49-F238E27FC236}">
                <a16:creationId xmlns:a16="http://schemas.microsoft.com/office/drawing/2014/main" id="{86FC18D9-D994-C54D-A3DB-26A9697D3936}"/>
              </a:ext>
            </a:extLst>
          </p:cNvPr>
          <p:cNvSpPr/>
          <p:nvPr/>
        </p:nvSpPr>
        <p:spPr>
          <a:xfrm>
            <a:off x="18444290"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5" name="Rounded Rectangle 94">
            <a:extLst>
              <a:ext uri="{FF2B5EF4-FFF2-40B4-BE49-F238E27FC236}">
                <a16:creationId xmlns:a16="http://schemas.microsoft.com/office/drawing/2014/main" id="{5D34DA3F-2B1A-8441-B320-03E6FFD03DC1}"/>
              </a:ext>
            </a:extLst>
          </p:cNvPr>
          <p:cNvSpPr/>
          <p:nvPr/>
        </p:nvSpPr>
        <p:spPr>
          <a:xfrm>
            <a:off x="19270456"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8" name="Group 97">
            <a:extLst>
              <a:ext uri="{FF2B5EF4-FFF2-40B4-BE49-F238E27FC236}">
                <a16:creationId xmlns:a16="http://schemas.microsoft.com/office/drawing/2014/main" id="{FB3A882A-9A61-1C49-8471-A9FC675F1FE1}"/>
              </a:ext>
            </a:extLst>
          </p:cNvPr>
          <p:cNvGrpSpPr/>
          <p:nvPr/>
        </p:nvGrpSpPr>
        <p:grpSpPr>
          <a:xfrm>
            <a:off x="17202369" y="8741670"/>
            <a:ext cx="2724471" cy="240631"/>
            <a:chOff x="17189124" y="8116896"/>
            <a:chExt cx="2724471" cy="240631"/>
          </a:xfrm>
        </p:grpSpPr>
        <p:sp>
          <p:nvSpPr>
            <p:cNvPr id="99" name="Rounded Rectangle 98">
              <a:extLst>
                <a:ext uri="{FF2B5EF4-FFF2-40B4-BE49-F238E27FC236}">
                  <a16:creationId xmlns:a16="http://schemas.microsoft.com/office/drawing/2014/main" id="{BBD702FA-2472-8347-A82E-CBE70848C7B4}"/>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Rounded Rectangle 99">
              <a:extLst>
                <a:ext uri="{FF2B5EF4-FFF2-40B4-BE49-F238E27FC236}">
                  <a16:creationId xmlns:a16="http://schemas.microsoft.com/office/drawing/2014/main" id="{0521AFB6-901A-7041-BCE5-CAF7061D1E20}"/>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1" name="Rounded Rectangle 100">
              <a:extLst>
                <a:ext uri="{FF2B5EF4-FFF2-40B4-BE49-F238E27FC236}">
                  <a16:creationId xmlns:a16="http://schemas.microsoft.com/office/drawing/2014/main" id="{B9E58064-7704-F14C-9914-36C553B35C7D}"/>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2" name="Rounded Rectangle 101">
              <a:extLst>
                <a:ext uri="{FF2B5EF4-FFF2-40B4-BE49-F238E27FC236}">
                  <a16:creationId xmlns:a16="http://schemas.microsoft.com/office/drawing/2014/main" id="{B2D6E8EF-C66D-474A-BF20-E321BDB6D321}"/>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grpSp>
        <p:nvGrpSpPr>
          <p:cNvPr id="103" name="Group 102">
            <a:extLst>
              <a:ext uri="{FF2B5EF4-FFF2-40B4-BE49-F238E27FC236}">
                <a16:creationId xmlns:a16="http://schemas.microsoft.com/office/drawing/2014/main" id="{893F3B10-4A24-0846-9CEE-E33513109853}"/>
              </a:ext>
            </a:extLst>
          </p:cNvPr>
          <p:cNvGrpSpPr/>
          <p:nvPr/>
        </p:nvGrpSpPr>
        <p:grpSpPr>
          <a:xfrm rot="5400000">
            <a:off x="2519953" y="10751287"/>
            <a:ext cx="2724471" cy="240631"/>
            <a:chOff x="17189124" y="8116896"/>
            <a:chExt cx="2724471" cy="240631"/>
          </a:xfrm>
        </p:grpSpPr>
        <p:sp>
          <p:nvSpPr>
            <p:cNvPr id="104" name="Rounded Rectangle 103">
              <a:extLst>
                <a:ext uri="{FF2B5EF4-FFF2-40B4-BE49-F238E27FC236}">
                  <a16:creationId xmlns:a16="http://schemas.microsoft.com/office/drawing/2014/main" id="{371A03AB-463A-CE4B-B1CD-F87CEDD81E5A}"/>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Rounded Rectangle 104">
              <a:extLst>
                <a:ext uri="{FF2B5EF4-FFF2-40B4-BE49-F238E27FC236}">
                  <a16:creationId xmlns:a16="http://schemas.microsoft.com/office/drawing/2014/main" id="{83B01EA8-2E37-724B-B908-0514F8995E09}"/>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6" name="Rounded Rectangle 105">
              <a:extLst>
                <a:ext uri="{FF2B5EF4-FFF2-40B4-BE49-F238E27FC236}">
                  <a16:creationId xmlns:a16="http://schemas.microsoft.com/office/drawing/2014/main" id="{B391B0AA-ED53-7E45-B0E9-3D31FD643953}"/>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7" name="Rounded Rectangle 106">
              <a:extLst>
                <a:ext uri="{FF2B5EF4-FFF2-40B4-BE49-F238E27FC236}">
                  <a16:creationId xmlns:a16="http://schemas.microsoft.com/office/drawing/2014/main" id="{FCA59290-852B-EF4F-B776-3074B98A66B2}"/>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108" name="Rounded Rectangle 107">
            <a:extLst>
              <a:ext uri="{FF2B5EF4-FFF2-40B4-BE49-F238E27FC236}">
                <a16:creationId xmlns:a16="http://schemas.microsoft.com/office/drawing/2014/main" id="{6EBF9059-F244-D248-B936-A534F5C67653}"/>
              </a:ext>
            </a:extLst>
          </p:cNvPr>
          <p:cNvSpPr/>
          <p:nvPr/>
        </p:nvSpPr>
        <p:spPr>
          <a:xfrm>
            <a:off x="4802702" y="4799819"/>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en-US" altLang="zh-CN" sz="4400" b="1">
                <a:solidFill>
                  <a:srgbClr val="FFFFFF"/>
                </a:solidFill>
                <a:effectLst>
                  <a:outerShdw blurRad="38100" dist="12700" dir="5400000" rotWithShape="0">
                    <a:srgbClr val="000000">
                      <a:alpha val="50000"/>
                    </a:srgbClr>
                  </a:outerShdw>
                </a:effectLst>
                <a:latin typeface="Gill Sans" panose="020B0502020104020203" pitchFamily="34" charset="-79"/>
                <a:ea typeface="Gill Sans"/>
                <a:cs typeface="Gill Sans" panose="020B0502020104020203" pitchFamily="34" charset="-79"/>
                <a:sym typeface="Gill Sans"/>
              </a:rPr>
              <a:t>01</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09" name="Rounded Rectangle 108">
            <a:extLst>
              <a:ext uri="{FF2B5EF4-FFF2-40B4-BE49-F238E27FC236}">
                <a16:creationId xmlns:a16="http://schemas.microsoft.com/office/drawing/2014/main" id="{637569F2-9C1C-9349-B87C-6D64B2C4E40C}"/>
              </a:ext>
            </a:extLst>
          </p:cNvPr>
          <p:cNvSpPr/>
          <p:nvPr/>
        </p:nvSpPr>
        <p:spPr>
          <a:xfrm>
            <a:off x="11310363" y="4744605"/>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02</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0" name="Rounded Rectangle 109">
            <a:extLst>
              <a:ext uri="{FF2B5EF4-FFF2-40B4-BE49-F238E27FC236}">
                <a16:creationId xmlns:a16="http://schemas.microsoft.com/office/drawing/2014/main" id="{730A4B66-C6D1-DB41-888C-897F19D098AD}"/>
              </a:ext>
            </a:extLst>
          </p:cNvPr>
          <p:cNvSpPr/>
          <p:nvPr/>
        </p:nvSpPr>
        <p:spPr>
          <a:xfrm>
            <a:off x="16275550" y="4744605"/>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03</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1" name="Rounded Rectangle 110">
            <a:extLst>
              <a:ext uri="{FF2B5EF4-FFF2-40B4-BE49-F238E27FC236}">
                <a16:creationId xmlns:a16="http://schemas.microsoft.com/office/drawing/2014/main" id="{755CF963-366F-8240-8725-A48E5E7A188B}"/>
              </a:ext>
            </a:extLst>
          </p:cNvPr>
          <p:cNvSpPr/>
          <p:nvPr/>
        </p:nvSpPr>
        <p:spPr>
          <a:xfrm>
            <a:off x="13581877" y="8337172"/>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04</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2" name="Rounded Rectangle 111">
            <a:extLst>
              <a:ext uri="{FF2B5EF4-FFF2-40B4-BE49-F238E27FC236}">
                <a16:creationId xmlns:a16="http://schemas.microsoft.com/office/drawing/2014/main" id="{D5E003BF-1AEC-F841-B757-2F8F4F323AEB}"/>
              </a:ext>
            </a:extLst>
          </p:cNvPr>
          <p:cNvSpPr/>
          <p:nvPr/>
        </p:nvSpPr>
        <p:spPr>
          <a:xfrm>
            <a:off x="7357965" y="8339429"/>
            <a:ext cx="1007576" cy="1049626"/>
          </a:xfrm>
          <a:prstGeom prst="roundRect">
            <a:avLst/>
          </a:prstGeom>
          <a:solidFill>
            <a:srgbClr val="94A2F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05</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3" name="Rounded Rectangle 112">
            <a:extLst>
              <a:ext uri="{FF2B5EF4-FFF2-40B4-BE49-F238E27FC236}">
                <a16:creationId xmlns:a16="http://schemas.microsoft.com/office/drawing/2014/main" id="{8DD2DD4E-07B9-0344-A4FA-9CADD70E6E6A}"/>
              </a:ext>
            </a:extLst>
          </p:cNvPr>
          <p:cNvSpPr/>
          <p:nvPr/>
        </p:nvSpPr>
        <p:spPr>
          <a:xfrm>
            <a:off x="4948931" y="11928475"/>
            <a:ext cx="1007576" cy="1049626"/>
          </a:xfrm>
          <a:prstGeom prst="roundRect">
            <a:avLst/>
          </a:prstGeom>
          <a:solidFill>
            <a:srgbClr val="4C56AA"/>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06</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4" name="Rounded Rectangle 113">
            <a:extLst>
              <a:ext uri="{FF2B5EF4-FFF2-40B4-BE49-F238E27FC236}">
                <a16:creationId xmlns:a16="http://schemas.microsoft.com/office/drawing/2014/main" id="{BCA8C120-95BB-1543-A4A7-365BAC2B7015}"/>
              </a:ext>
            </a:extLst>
          </p:cNvPr>
          <p:cNvSpPr/>
          <p:nvPr/>
        </p:nvSpPr>
        <p:spPr>
          <a:xfrm>
            <a:off x="10732950" y="11915076"/>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07</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5" name="Rounded Rectangle 114">
            <a:extLst>
              <a:ext uri="{FF2B5EF4-FFF2-40B4-BE49-F238E27FC236}">
                <a16:creationId xmlns:a16="http://schemas.microsoft.com/office/drawing/2014/main" id="{9C3B177B-A68B-8343-985C-C5058249D1E2}"/>
              </a:ext>
            </a:extLst>
          </p:cNvPr>
          <p:cNvSpPr/>
          <p:nvPr/>
        </p:nvSpPr>
        <p:spPr>
          <a:xfrm>
            <a:off x="16397526" y="11924834"/>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08</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6" name="Rectangular Callout 115">
            <a:extLst>
              <a:ext uri="{FF2B5EF4-FFF2-40B4-BE49-F238E27FC236}">
                <a16:creationId xmlns:a16="http://schemas.microsoft.com/office/drawing/2014/main" id="{AE40EABD-9706-2C43-94A8-BC6B33EDDC93}"/>
              </a:ext>
            </a:extLst>
          </p:cNvPr>
          <p:cNvSpPr/>
          <p:nvPr/>
        </p:nvSpPr>
        <p:spPr>
          <a:xfrm>
            <a:off x="6003112" y="3350588"/>
            <a:ext cx="3449902"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Defin</a:t>
            </a: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e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problem</a:t>
            </a:r>
            <a:r>
              <a:rPr kumimoji="0" lang="zh-CN" altLang="en-US"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space</a:t>
            </a:r>
            <a:r>
              <a:rPr kumimoji="0" lang="zh-CN" altLang="en-US"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and</a:t>
            </a:r>
            <a:r>
              <a:rPr kumimoji="0" lang="zh-CN" altLang="en-US"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 </a:t>
            </a:r>
            <a:r>
              <a:rPr kumimoji="0" lang="en-US"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solution</a:t>
            </a:r>
            <a:endParaRPr kumimoji="0" lang="de-DE"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sp>
        <p:nvSpPr>
          <p:cNvPr id="121" name="Rectangular Callout 120">
            <a:extLst>
              <a:ext uri="{FF2B5EF4-FFF2-40B4-BE49-F238E27FC236}">
                <a16:creationId xmlns:a16="http://schemas.microsoft.com/office/drawing/2014/main" id="{8793A12B-0FCB-5B41-9E93-17B1BFB463B1}"/>
              </a:ext>
            </a:extLst>
          </p:cNvPr>
          <p:cNvSpPr/>
          <p:nvPr/>
        </p:nvSpPr>
        <p:spPr>
          <a:xfrm>
            <a:off x="16335658" y="7045311"/>
            <a:ext cx="3449902"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Data collection/</a:t>
            </a:r>
          </a:p>
          <a:p>
            <a:pPr marL="0" marR="0" indent="0" algn="ctr" defTabSz="589359" rtl="0" fontAlgn="auto" latinLnBrk="0" hangingPunct="0">
              <a:lnSpc>
                <a:spcPct val="100000"/>
              </a:lnSpc>
              <a:spcBef>
                <a:spcPts val="0"/>
              </a:spcBef>
              <a:spcAft>
                <a:spcPts val="0"/>
              </a:spcAft>
              <a:buClrTx/>
              <a:buSzTx/>
              <a:buFontTx/>
              <a:buNone/>
              <a:tabLst/>
            </a:pPr>
            <a:r>
              <a:rPr lang="de-DE" sz="2900">
                <a:solidFill>
                  <a:schemeClr val="tx2">
                    <a:lumMod val="75000"/>
                  </a:schemeClr>
                </a:solidFill>
                <a:latin typeface="Josefin Sans ExtraLight" pitchFamily="2" charset="77"/>
                <a:ea typeface="Gill Sans"/>
                <a:cs typeface="Gill Sans"/>
                <a:sym typeface="Gill Sans"/>
              </a:rPr>
              <a:t>website design</a:t>
            </a:r>
            <a:endParaRPr kumimoji="0" lang="de-DE"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sp>
        <p:nvSpPr>
          <p:cNvPr id="122" name="Rectangular Callout 121">
            <a:extLst>
              <a:ext uri="{FF2B5EF4-FFF2-40B4-BE49-F238E27FC236}">
                <a16:creationId xmlns:a16="http://schemas.microsoft.com/office/drawing/2014/main" id="{9CCE0E6F-5A73-224C-BB6C-F64510B1CA7B}"/>
              </a:ext>
            </a:extLst>
          </p:cNvPr>
          <p:cNvSpPr/>
          <p:nvPr/>
        </p:nvSpPr>
        <p:spPr>
          <a:xfrm>
            <a:off x="12566693" y="3350588"/>
            <a:ext cx="3703786"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de-DE" sz="2900">
                <a:solidFill>
                  <a:schemeClr val="tx2">
                    <a:lumMod val="75000"/>
                  </a:schemeClr>
                </a:solidFill>
                <a:latin typeface="Josefin Sans ExtraLight" pitchFamily="2" charset="77"/>
                <a:ea typeface="Gill Sans"/>
                <a:cs typeface="Gill Sans"/>
                <a:sym typeface="Gill Sans"/>
              </a:rPr>
              <a:t>Questionnaire design/</a:t>
            </a:r>
          </a:p>
          <a:p>
            <a:pPr marL="0" marR="0" indent="0" algn="ctr" defTabSz="589359" rtl="0" fontAlgn="auto" latinLnBrk="0" hangingPunct="0">
              <a:lnSpc>
                <a:spcPct val="100000"/>
              </a:lnSpc>
              <a:spcBef>
                <a:spcPts val="0"/>
              </a:spcBef>
              <a:spcAft>
                <a:spcPts val="0"/>
              </a:spcAft>
              <a:buClrTx/>
              <a:buSzTx/>
              <a:buFontTx/>
              <a:buNone/>
              <a:tabLst/>
            </a:pPr>
            <a:r>
              <a:rPr kumimoji="0" lang="de-DE"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User research</a:t>
            </a:r>
          </a:p>
        </p:txBody>
      </p:sp>
      <p:sp>
        <p:nvSpPr>
          <p:cNvPr id="123" name="Rectangular Callout 122">
            <a:extLst>
              <a:ext uri="{FF2B5EF4-FFF2-40B4-BE49-F238E27FC236}">
                <a16:creationId xmlns:a16="http://schemas.microsoft.com/office/drawing/2014/main" id="{76D2669F-6B15-2742-AC1D-F7D0513AC47C}"/>
              </a:ext>
            </a:extLst>
          </p:cNvPr>
          <p:cNvSpPr/>
          <p:nvPr/>
        </p:nvSpPr>
        <p:spPr>
          <a:xfrm>
            <a:off x="8849158" y="7109290"/>
            <a:ext cx="3743767"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2900">
                <a:solidFill>
                  <a:schemeClr val="tx2">
                    <a:lumMod val="75000"/>
                  </a:schemeClr>
                </a:solidFill>
                <a:latin typeface="Josefin Sans ExtraLight" pitchFamily="2" charset="77"/>
                <a:ea typeface="Gill Sans"/>
                <a:cs typeface="Gill Sans" panose="020B0502020104020203" pitchFamily="34" charset="-79"/>
                <a:sym typeface="Gill Sans"/>
              </a:rPr>
              <a:t>Data</a:t>
            </a:r>
            <a:r>
              <a:rPr lang="zh-CN" altLang="en-US" sz="2900">
                <a:solidFill>
                  <a:schemeClr val="tx2">
                    <a:lumMod val="75000"/>
                  </a:schemeClr>
                </a:solidFill>
                <a:latin typeface="Josefin Sans ExtraLight" pitchFamily="2" charset="77"/>
                <a:ea typeface="Gill Sans"/>
                <a:cs typeface="Gill Sans" panose="020B0502020104020203" pitchFamily="34" charset="-79"/>
                <a:sym typeface="Gill Sans"/>
              </a:rPr>
              <a:t> </a:t>
            </a:r>
            <a:r>
              <a:rPr lang="en-US" altLang="zh-CN" sz="2900">
                <a:solidFill>
                  <a:schemeClr val="tx2">
                    <a:lumMod val="75000"/>
                  </a:schemeClr>
                </a:solidFill>
                <a:latin typeface="Josefin Sans ExtraLight" pitchFamily="2" charset="77"/>
                <a:ea typeface="Gill Sans"/>
                <a:cs typeface="Gill Sans" panose="020B0502020104020203" pitchFamily="34" charset="-79"/>
                <a:sym typeface="Gill Sans"/>
              </a:rPr>
              <a:t>analysis</a:t>
            </a:r>
            <a:r>
              <a:rPr lang="de-DE" altLang="zh-CN" sz="2900">
                <a:solidFill>
                  <a:schemeClr val="tx2">
                    <a:lumMod val="75000"/>
                  </a:schemeClr>
                </a:solidFill>
                <a:latin typeface="Josefin Sans ExtraLight" pitchFamily="2" charset="77"/>
                <a:ea typeface="Gill Sans"/>
                <a:cs typeface="Gill Sans" panose="020B0502020104020203" pitchFamily="34" charset="-79"/>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Logo &amp; colour/</a:t>
            </a:r>
          </a:p>
          <a:p>
            <a:pPr marL="0" marR="0" indent="0" algn="ctr" defTabSz="589359" rtl="0" fontAlgn="auto" latinLnBrk="0" hangingPunct="0">
              <a:lnSpc>
                <a:spcPct val="100000"/>
              </a:lnSpc>
              <a:spcBef>
                <a:spcPts val="0"/>
              </a:spcBef>
              <a:spcAft>
                <a:spcPts val="0"/>
              </a:spcAft>
              <a:buClrTx/>
              <a:buSzTx/>
              <a:buFontTx/>
              <a:buNone/>
              <a:tabLst/>
            </a:pPr>
            <a:r>
              <a:rPr lang="de-DE" altLang="zh-CN" sz="3200">
                <a:solidFill>
                  <a:schemeClr val="tx2">
                    <a:lumMod val="75000"/>
                  </a:schemeClr>
                </a:solidFill>
                <a:highlight>
                  <a:srgbClr val="00FF00"/>
                </a:highlight>
                <a:latin typeface="Josefin Sans Medium" pitchFamily="2" charset="77"/>
                <a:ea typeface="Gill Sans"/>
                <a:cs typeface="Gill Sans"/>
                <a:sym typeface="Gill Sans"/>
              </a:rPr>
              <a:t>First webpage</a:t>
            </a:r>
            <a:endParaRPr kumimoji="0" lang="de-DE" altLang="zh-CN" sz="3200" u="none" strike="noStrike" cap="none" spc="0" normalizeH="0" baseline="0">
              <a:ln>
                <a:noFill/>
              </a:ln>
              <a:solidFill>
                <a:schemeClr val="tx2">
                  <a:lumMod val="75000"/>
                </a:schemeClr>
              </a:solidFill>
              <a:highlight>
                <a:srgbClr val="00FF00"/>
              </a:highlight>
              <a:uFillTx/>
              <a:latin typeface="Josefin Sans Medium" pitchFamily="2" charset="77"/>
              <a:ea typeface="Gill Sans"/>
              <a:cs typeface="Gill Sans"/>
              <a:sym typeface="Gill Sans"/>
            </a:endParaRPr>
          </a:p>
        </p:txBody>
      </p:sp>
      <p:sp>
        <p:nvSpPr>
          <p:cNvPr id="125" name="Rectangular Callout 124">
            <a:extLst>
              <a:ext uri="{FF2B5EF4-FFF2-40B4-BE49-F238E27FC236}">
                <a16:creationId xmlns:a16="http://schemas.microsoft.com/office/drawing/2014/main" id="{B716293C-7046-F54D-85EB-1C9605D60AFF}"/>
              </a:ext>
            </a:extLst>
          </p:cNvPr>
          <p:cNvSpPr/>
          <p:nvPr/>
        </p:nvSpPr>
        <p:spPr>
          <a:xfrm>
            <a:off x="6006151" y="10754161"/>
            <a:ext cx="4042990"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2900">
                <a:solidFill>
                  <a:schemeClr val="tx2">
                    <a:lumMod val="75000"/>
                  </a:schemeClr>
                </a:solidFill>
                <a:latin typeface="Josefin Sans ExtraLight" pitchFamily="2" charset="77"/>
                <a:ea typeface="Gill Sans"/>
                <a:cs typeface="Gill Sans" panose="020B0502020104020203" pitchFamily="34" charset="-79"/>
                <a:sym typeface="Gill Sans"/>
              </a:rPr>
              <a:t>TM</a:t>
            </a:r>
            <a:r>
              <a:rPr lang="zh-CN" altLang="en-US" sz="2900">
                <a:solidFill>
                  <a:schemeClr val="tx2">
                    <a:lumMod val="75000"/>
                  </a:schemeClr>
                </a:solidFill>
                <a:latin typeface="Josefin Sans ExtraLight" pitchFamily="2" charset="77"/>
                <a:ea typeface="Gill Sans"/>
                <a:cs typeface="Gill Sans" panose="020B0502020104020203" pitchFamily="34" charset="-79"/>
                <a:sym typeface="Gill Sans"/>
              </a:rPr>
              <a:t> </a:t>
            </a:r>
            <a:r>
              <a:rPr lang="en-US" altLang="zh-CN" sz="2900">
                <a:solidFill>
                  <a:schemeClr val="tx2">
                    <a:lumMod val="75000"/>
                  </a:schemeClr>
                </a:solidFill>
                <a:latin typeface="Josefin Sans ExtraLight" pitchFamily="2" charset="77"/>
                <a:ea typeface="Gill Sans"/>
                <a:cs typeface="Gill Sans" panose="020B0502020104020203" pitchFamily="34" charset="-79"/>
                <a:sym typeface="Gill Sans"/>
              </a:rPr>
              <a:t>type</a:t>
            </a:r>
            <a:r>
              <a:rPr lang="zh-CN" altLang="en-US" sz="2900">
                <a:solidFill>
                  <a:schemeClr val="tx2">
                    <a:lumMod val="75000"/>
                  </a:schemeClr>
                </a:solidFill>
                <a:latin typeface="Josefin Sans ExtraLight" pitchFamily="2" charset="77"/>
                <a:ea typeface="Gill Sans"/>
                <a:cs typeface="Gill Sans" panose="020B0502020104020203" pitchFamily="34" charset="-79"/>
                <a:sym typeface="Gill Sans"/>
              </a:rPr>
              <a:t> </a:t>
            </a:r>
            <a:r>
              <a:rPr lang="en-US" altLang="zh-CN" sz="2900">
                <a:solidFill>
                  <a:schemeClr val="tx2">
                    <a:lumMod val="75000"/>
                  </a:schemeClr>
                </a:solidFill>
                <a:latin typeface="Josefin Sans ExtraLight" pitchFamily="2" charset="77"/>
                <a:ea typeface="Gill Sans"/>
                <a:cs typeface="Gill Sans" panose="020B0502020104020203" pitchFamily="34" charset="-79"/>
                <a:sym typeface="Gill Sans"/>
              </a:rPr>
              <a:t>function</a:t>
            </a: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panose="020B0502020104020203" pitchFamily="34" charset="-79"/>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High-fidelity wireframe/</a:t>
            </a:r>
          </a:p>
          <a:p>
            <a:pPr marL="0" marR="0" indent="0" algn="ctr" defTabSz="589359" rtl="0" fontAlgn="auto" latinLnBrk="0" hangingPunct="0">
              <a:lnSpc>
                <a:spcPct val="100000"/>
              </a:lnSpc>
              <a:spcBef>
                <a:spcPts val="0"/>
              </a:spcBef>
              <a:spcAft>
                <a:spcPts val="0"/>
              </a:spcAft>
              <a:buClrTx/>
              <a:buSzTx/>
              <a:buFontTx/>
              <a:buNone/>
              <a:tabLst/>
            </a:pPr>
            <a:r>
              <a:rPr lang="de-DE" altLang="zh-CN" sz="3200">
                <a:solidFill>
                  <a:schemeClr val="tx2">
                    <a:lumMod val="75000"/>
                  </a:schemeClr>
                </a:solidFill>
                <a:highlight>
                  <a:srgbClr val="00FF00"/>
                </a:highlight>
                <a:latin typeface="Josefin Sans Medium" pitchFamily="2" charset="77"/>
                <a:ea typeface="Gill Sans"/>
                <a:cs typeface="Gill Sans"/>
                <a:sym typeface="Gill Sans"/>
              </a:rPr>
              <a:t>FE &amp; BE server</a:t>
            </a:r>
            <a:endParaRPr kumimoji="0" lang="de-DE" altLang="zh-CN" sz="3200" u="none" strike="noStrike" cap="none" spc="0" normalizeH="0" baseline="0">
              <a:ln>
                <a:noFill/>
              </a:ln>
              <a:solidFill>
                <a:schemeClr val="tx2">
                  <a:lumMod val="75000"/>
                </a:schemeClr>
              </a:solidFill>
              <a:highlight>
                <a:srgbClr val="00FF00"/>
              </a:highlight>
              <a:uFillTx/>
              <a:latin typeface="Josefin Sans Medium" pitchFamily="2" charset="77"/>
              <a:ea typeface="Gill Sans"/>
              <a:cs typeface="Gill Sans"/>
              <a:sym typeface="Gill Sans"/>
            </a:endParaRPr>
          </a:p>
        </p:txBody>
      </p:sp>
      <p:sp>
        <p:nvSpPr>
          <p:cNvPr id="126" name="Rectangular Callout 125">
            <a:extLst>
              <a:ext uri="{FF2B5EF4-FFF2-40B4-BE49-F238E27FC236}">
                <a16:creationId xmlns:a16="http://schemas.microsoft.com/office/drawing/2014/main" id="{4DC9B949-2056-B941-9C3E-5A51E085DFD4}"/>
              </a:ext>
            </a:extLst>
          </p:cNvPr>
          <p:cNvSpPr/>
          <p:nvPr/>
        </p:nvSpPr>
        <p:spPr>
          <a:xfrm>
            <a:off x="12424335" y="10779619"/>
            <a:ext cx="3649231"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de-DE" altLang="zh-CN" sz="3200" u="none" strike="noStrike" cap="none" spc="0" normalizeH="0" baseline="0">
                <a:ln>
                  <a:noFill/>
                </a:ln>
                <a:solidFill>
                  <a:schemeClr val="tx2">
                    <a:lumMod val="75000"/>
                  </a:schemeClr>
                </a:solidFill>
                <a:highlight>
                  <a:srgbClr val="00FF00"/>
                </a:highlight>
                <a:uFillTx/>
                <a:latin typeface="Josefin Sans Medium" pitchFamily="2" charset="77"/>
                <a:ea typeface="Gill Sans"/>
                <a:cs typeface="Gill Sans"/>
                <a:sym typeface="Gill Sans"/>
              </a:rPr>
              <a:t>Mergeing between FE, BE and DS</a:t>
            </a:r>
            <a:r>
              <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900">
                <a:solidFill>
                  <a:schemeClr val="tx2">
                    <a:lumMod val="75000"/>
                  </a:schemeClr>
                </a:solidFill>
                <a:latin typeface="Josefin Sans ExtraLight" pitchFamily="2" charset="77"/>
                <a:ea typeface="Gill Sans"/>
                <a:cs typeface="Gill Sans"/>
                <a:sym typeface="Gill Sans"/>
              </a:rPr>
              <a:t>User test</a:t>
            </a:r>
            <a:endParaRPr kumimoji="0" lang="de-DE" altLang="zh-CN" sz="2900" u="none" strike="noStrike" cap="none" spc="0" normalizeH="0" baseline="0">
              <a:ln>
                <a:noFill/>
              </a:ln>
              <a:solidFill>
                <a:schemeClr val="tx2">
                  <a:lumMod val="75000"/>
                </a:schemeClr>
              </a:solidFill>
              <a:uFillTx/>
              <a:latin typeface="Josefin Sans ExtraLight" pitchFamily="2" charset="77"/>
              <a:ea typeface="Gill Sans"/>
              <a:cs typeface="Gill Sans"/>
              <a:sym typeface="Gill Sans"/>
            </a:endParaRPr>
          </a:p>
        </p:txBody>
      </p:sp>
      <p:pic>
        <p:nvPicPr>
          <p:cNvPr id="145" name="Picture 144">
            <a:extLst>
              <a:ext uri="{FF2B5EF4-FFF2-40B4-BE49-F238E27FC236}">
                <a16:creationId xmlns:a16="http://schemas.microsoft.com/office/drawing/2014/main" id="{CC128AFE-815F-3A47-BD3D-2B2B74249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cxnSp>
        <p:nvCxnSpPr>
          <p:cNvPr id="150" name="Straight Arrow Connector 149">
            <a:extLst>
              <a:ext uri="{FF2B5EF4-FFF2-40B4-BE49-F238E27FC236}">
                <a16:creationId xmlns:a16="http://schemas.microsoft.com/office/drawing/2014/main" id="{38D3B3F6-AD3B-A84A-8F71-2B460209A27C}"/>
              </a:ext>
            </a:extLst>
          </p:cNvPr>
          <p:cNvCxnSpPr/>
          <p:nvPr/>
        </p:nvCxnSpPr>
        <p:spPr>
          <a:xfrm>
            <a:off x="19878713" y="12472733"/>
            <a:ext cx="574970" cy="0"/>
          </a:xfrm>
          <a:prstGeom prst="straightConnector1">
            <a:avLst/>
          </a:prstGeom>
          <a:noFill/>
          <a:ln w="571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117" name="Picture 2" descr="Prototype - Buzz and Woody (Toy Story) Meme | Make a Meme">
            <a:extLst>
              <a:ext uri="{FF2B5EF4-FFF2-40B4-BE49-F238E27FC236}">
                <a16:creationId xmlns:a16="http://schemas.microsoft.com/office/drawing/2014/main" id="{46B702C1-6148-9140-BC16-A874F8C290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263" r="12991" b="8341"/>
          <a:stretch/>
        </p:blipFill>
        <p:spPr bwMode="auto">
          <a:xfrm>
            <a:off x="17618124" y="10052704"/>
            <a:ext cx="3127142" cy="2181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84450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 goal that we want to achieve">
            <a:extLst>
              <a:ext uri="{FF2B5EF4-FFF2-40B4-BE49-F238E27FC236}">
                <a16:creationId xmlns:a16="http://schemas.microsoft.com/office/drawing/2014/main" id="{75160F70-302A-C545-B391-415449D6DB34}"/>
              </a:ext>
            </a:extLst>
          </p:cNvPr>
          <p:cNvSpPr txBox="1"/>
          <p:nvPr/>
        </p:nvSpPr>
        <p:spPr>
          <a:xfrm>
            <a:off x="728741" y="1436800"/>
            <a:ext cx="8904681"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en-US" altLang="zh-CN">
                <a:solidFill>
                  <a:srgbClr val="000000"/>
                </a:solidFill>
                <a:latin typeface="Josefin Sans" pitchFamily="2" charset="77"/>
              </a:rPr>
              <a:t>…</a:t>
            </a:r>
            <a:r>
              <a:rPr lang="zh-CN" altLang="en-US">
                <a:solidFill>
                  <a:srgbClr val="000000"/>
                </a:solidFill>
                <a:latin typeface="Josefin Sans" pitchFamily="2" charset="77"/>
              </a:rPr>
              <a:t> </a:t>
            </a:r>
            <a:r>
              <a:rPr lang="en-US" altLang="zh-CN">
                <a:solidFill>
                  <a:srgbClr val="000000"/>
                </a:solidFill>
                <a:latin typeface="Josefin Sans" pitchFamily="2" charset="77"/>
              </a:rPr>
              <a:t>and</a:t>
            </a:r>
            <a:r>
              <a:rPr lang="zh-CN" altLang="en-US">
                <a:solidFill>
                  <a:srgbClr val="000000"/>
                </a:solidFill>
                <a:latin typeface="Josefin Sans" pitchFamily="2" charset="77"/>
              </a:rPr>
              <a:t> </a:t>
            </a:r>
            <a:r>
              <a:rPr lang="en-US" altLang="zh-CN">
                <a:solidFill>
                  <a:srgbClr val="000000"/>
                </a:solidFill>
                <a:latin typeface="Josefin Sans" pitchFamily="2" charset="77"/>
              </a:rPr>
              <a:t>challenges</a:t>
            </a:r>
            <a:endParaRPr>
              <a:solidFill>
                <a:srgbClr val="000000"/>
              </a:solidFill>
              <a:latin typeface="Josefin Sans" pitchFamily="2" charset="77"/>
            </a:endParaRPr>
          </a:p>
        </p:txBody>
      </p:sp>
      <p:cxnSp>
        <p:nvCxnSpPr>
          <p:cNvPr id="22" name="Straight Connector 21">
            <a:extLst>
              <a:ext uri="{FF2B5EF4-FFF2-40B4-BE49-F238E27FC236}">
                <a16:creationId xmlns:a16="http://schemas.microsoft.com/office/drawing/2014/main" id="{110C59AB-CEAF-9D43-8B2D-E1D5E05DE534}"/>
              </a:ext>
            </a:extLst>
          </p:cNvPr>
          <p:cNvCxnSpPr/>
          <p:nvPr/>
        </p:nvCxnSpPr>
        <p:spPr>
          <a:xfrm>
            <a:off x="3874168" y="529389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A3F67EE8-AB6E-4840-A83A-04F54FB37448}"/>
              </a:ext>
            </a:extLst>
          </p:cNvPr>
          <p:cNvCxnSpPr/>
          <p:nvPr/>
        </p:nvCxnSpPr>
        <p:spPr>
          <a:xfrm>
            <a:off x="20381495" y="5269827"/>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7F054B68-1636-604B-B9F4-C167A3BD5224}"/>
              </a:ext>
            </a:extLst>
          </p:cNvPr>
          <p:cNvCxnSpPr/>
          <p:nvPr/>
        </p:nvCxnSpPr>
        <p:spPr>
          <a:xfrm>
            <a:off x="3874168" y="8879301"/>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5C453B71-4BC2-9A49-A817-938F10B71B31}"/>
              </a:ext>
            </a:extLst>
          </p:cNvPr>
          <p:cNvCxnSpPr/>
          <p:nvPr/>
        </p:nvCxnSpPr>
        <p:spPr>
          <a:xfrm>
            <a:off x="3882189" y="8879301"/>
            <a:ext cx="0" cy="3609474"/>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a:extLst>
              <a:ext uri="{FF2B5EF4-FFF2-40B4-BE49-F238E27FC236}">
                <a16:creationId xmlns:a16="http://schemas.microsoft.com/office/drawing/2014/main" id="{9F0F296C-5A69-FB47-A1EC-5BA8B2EC3621}"/>
              </a:ext>
            </a:extLst>
          </p:cNvPr>
          <p:cNvCxnSpPr/>
          <p:nvPr/>
        </p:nvCxnSpPr>
        <p:spPr>
          <a:xfrm>
            <a:off x="3874168" y="12472733"/>
            <a:ext cx="16507327" cy="0"/>
          </a:xfrm>
          <a:prstGeom prst="line">
            <a:avLst/>
          </a:prstGeom>
          <a:noFill/>
          <a:ln w="762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28" name="Rounded Rectangle 27">
            <a:extLst>
              <a:ext uri="{FF2B5EF4-FFF2-40B4-BE49-F238E27FC236}">
                <a16:creationId xmlns:a16="http://schemas.microsoft.com/office/drawing/2014/main" id="{2B9EABCF-8CB2-AA47-99DE-FDBFFC9C29E1}"/>
              </a:ext>
            </a:extLst>
          </p:cNvPr>
          <p:cNvSpPr/>
          <p:nvPr/>
        </p:nvSpPr>
        <p:spPr>
          <a:xfrm>
            <a:off x="435543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Rounded Rectangle 28">
            <a:extLst>
              <a:ext uri="{FF2B5EF4-FFF2-40B4-BE49-F238E27FC236}">
                <a16:creationId xmlns:a16="http://schemas.microsoft.com/office/drawing/2014/main" id="{E65E6BE5-6102-5247-8066-994F14197AFF}"/>
              </a:ext>
            </a:extLst>
          </p:cNvPr>
          <p:cNvSpPr/>
          <p:nvPr/>
        </p:nvSpPr>
        <p:spPr>
          <a:xfrm>
            <a:off x="5181598"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Rounded Rectangle 29">
            <a:extLst>
              <a:ext uri="{FF2B5EF4-FFF2-40B4-BE49-F238E27FC236}">
                <a16:creationId xmlns:a16="http://schemas.microsoft.com/office/drawing/2014/main" id="{40B0CD75-E5EB-A241-9583-772CADAA381B}"/>
              </a:ext>
            </a:extLst>
          </p:cNvPr>
          <p:cNvSpPr/>
          <p:nvPr/>
        </p:nvSpPr>
        <p:spPr>
          <a:xfrm>
            <a:off x="6007764"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0" name="Rounded Rectangle 39">
            <a:extLst>
              <a:ext uri="{FF2B5EF4-FFF2-40B4-BE49-F238E27FC236}">
                <a16:creationId xmlns:a16="http://schemas.microsoft.com/office/drawing/2014/main" id="{96ACB258-DED7-8346-B49D-FD40945F0EA2}"/>
              </a:ext>
            </a:extLst>
          </p:cNvPr>
          <p:cNvSpPr/>
          <p:nvPr/>
        </p:nvSpPr>
        <p:spPr>
          <a:xfrm>
            <a:off x="6839272"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1" name="Rounded Rectangle 40">
            <a:extLst>
              <a:ext uri="{FF2B5EF4-FFF2-40B4-BE49-F238E27FC236}">
                <a16:creationId xmlns:a16="http://schemas.microsoft.com/office/drawing/2014/main" id="{8C852444-A706-0844-B690-7F4266BE16F3}"/>
              </a:ext>
            </a:extLst>
          </p:cNvPr>
          <p:cNvSpPr/>
          <p:nvPr/>
        </p:nvSpPr>
        <p:spPr>
          <a:xfrm>
            <a:off x="762167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2" name="Rounded Rectangle 41">
            <a:extLst>
              <a:ext uri="{FF2B5EF4-FFF2-40B4-BE49-F238E27FC236}">
                <a16:creationId xmlns:a16="http://schemas.microsoft.com/office/drawing/2014/main" id="{5E48810F-6F9F-BD40-81D2-4F4754551B2E}"/>
              </a:ext>
            </a:extLst>
          </p:cNvPr>
          <p:cNvSpPr/>
          <p:nvPr/>
        </p:nvSpPr>
        <p:spPr>
          <a:xfrm>
            <a:off x="8447841"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3" name="Rounded Rectangle 42">
            <a:extLst>
              <a:ext uri="{FF2B5EF4-FFF2-40B4-BE49-F238E27FC236}">
                <a16:creationId xmlns:a16="http://schemas.microsoft.com/office/drawing/2014/main" id="{E47E56F1-8701-B847-A082-63715BC02E77}"/>
              </a:ext>
            </a:extLst>
          </p:cNvPr>
          <p:cNvSpPr/>
          <p:nvPr/>
        </p:nvSpPr>
        <p:spPr>
          <a:xfrm>
            <a:off x="9274007"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4" name="Rounded Rectangle 43">
            <a:extLst>
              <a:ext uri="{FF2B5EF4-FFF2-40B4-BE49-F238E27FC236}">
                <a16:creationId xmlns:a16="http://schemas.microsoft.com/office/drawing/2014/main" id="{C3B88E30-D010-0242-BA7C-7751A52A903A}"/>
              </a:ext>
            </a:extLst>
          </p:cNvPr>
          <p:cNvSpPr/>
          <p:nvPr/>
        </p:nvSpPr>
        <p:spPr>
          <a:xfrm>
            <a:off x="10105515" y="514951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5" name="Rounded Rectangle 44">
            <a:extLst>
              <a:ext uri="{FF2B5EF4-FFF2-40B4-BE49-F238E27FC236}">
                <a16:creationId xmlns:a16="http://schemas.microsoft.com/office/drawing/2014/main" id="{9D6032F0-5502-EE4C-8373-D4F195A87270}"/>
              </a:ext>
            </a:extLst>
          </p:cNvPr>
          <p:cNvSpPr/>
          <p:nvPr/>
        </p:nvSpPr>
        <p:spPr>
          <a:xfrm>
            <a:off x="1091436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6" name="Rounded Rectangle 45">
            <a:extLst>
              <a:ext uri="{FF2B5EF4-FFF2-40B4-BE49-F238E27FC236}">
                <a16:creationId xmlns:a16="http://schemas.microsoft.com/office/drawing/2014/main" id="{5F8395E9-81ED-EC48-A0AD-2ADE6757AA13}"/>
              </a:ext>
            </a:extLst>
          </p:cNvPr>
          <p:cNvSpPr/>
          <p:nvPr/>
        </p:nvSpPr>
        <p:spPr>
          <a:xfrm>
            <a:off x="11740526"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7" name="Rounded Rectangle 46">
            <a:extLst>
              <a:ext uri="{FF2B5EF4-FFF2-40B4-BE49-F238E27FC236}">
                <a16:creationId xmlns:a16="http://schemas.microsoft.com/office/drawing/2014/main" id="{7EFC71A3-A7B0-AC44-90C8-B4D02DC0A0EB}"/>
              </a:ext>
            </a:extLst>
          </p:cNvPr>
          <p:cNvSpPr/>
          <p:nvPr/>
        </p:nvSpPr>
        <p:spPr>
          <a:xfrm>
            <a:off x="12566692"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8" name="Rounded Rectangle 47">
            <a:extLst>
              <a:ext uri="{FF2B5EF4-FFF2-40B4-BE49-F238E27FC236}">
                <a16:creationId xmlns:a16="http://schemas.microsoft.com/office/drawing/2014/main" id="{A291DF18-1042-3B46-92F6-3BE1A22FA2C7}"/>
              </a:ext>
            </a:extLst>
          </p:cNvPr>
          <p:cNvSpPr/>
          <p:nvPr/>
        </p:nvSpPr>
        <p:spPr>
          <a:xfrm>
            <a:off x="13398200"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9" name="Rounded Rectangle 48">
            <a:extLst>
              <a:ext uri="{FF2B5EF4-FFF2-40B4-BE49-F238E27FC236}">
                <a16:creationId xmlns:a16="http://schemas.microsoft.com/office/drawing/2014/main" id="{474391AC-E2B2-DA47-A6AD-2ECB4FB24758}"/>
              </a:ext>
            </a:extLst>
          </p:cNvPr>
          <p:cNvSpPr/>
          <p:nvPr/>
        </p:nvSpPr>
        <p:spPr>
          <a:xfrm>
            <a:off x="1418060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Rounded Rectangle 49">
            <a:extLst>
              <a:ext uri="{FF2B5EF4-FFF2-40B4-BE49-F238E27FC236}">
                <a16:creationId xmlns:a16="http://schemas.microsoft.com/office/drawing/2014/main" id="{9D3BCBE1-AAB3-C64C-8214-563CA22D5690}"/>
              </a:ext>
            </a:extLst>
          </p:cNvPr>
          <p:cNvSpPr/>
          <p:nvPr/>
        </p:nvSpPr>
        <p:spPr>
          <a:xfrm>
            <a:off x="15006769"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1" name="Rounded Rectangle 50">
            <a:extLst>
              <a:ext uri="{FF2B5EF4-FFF2-40B4-BE49-F238E27FC236}">
                <a16:creationId xmlns:a16="http://schemas.microsoft.com/office/drawing/2014/main" id="{936E11BE-14FF-7C45-A3D8-7F233679CA4C}"/>
              </a:ext>
            </a:extLst>
          </p:cNvPr>
          <p:cNvSpPr/>
          <p:nvPr/>
        </p:nvSpPr>
        <p:spPr>
          <a:xfrm>
            <a:off x="15832935"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2" name="Rounded Rectangle 51">
            <a:extLst>
              <a:ext uri="{FF2B5EF4-FFF2-40B4-BE49-F238E27FC236}">
                <a16:creationId xmlns:a16="http://schemas.microsoft.com/office/drawing/2014/main" id="{F0001F74-F60A-594E-B5F0-BE737FD3876D}"/>
              </a:ext>
            </a:extLst>
          </p:cNvPr>
          <p:cNvSpPr/>
          <p:nvPr/>
        </p:nvSpPr>
        <p:spPr>
          <a:xfrm>
            <a:off x="16664443" y="514951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Rounded Rectangle 52">
            <a:extLst>
              <a:ext uri="{FF2B5EF4-FFF2-40B4-BE49-F238E27FC236}">
                <a16:creationId xmlns:a16="http://schemas.microsoft.com/office/drawing/2014/main" id="{B7FE6E50-C91A-BA42-8B92-CF0DDB297938}"/>
              </a:ext>
            </a:extLst>
          </p:cNvPr>
          <p:cNvSpPr/>
          <p:nvPr/>
        </p:nvSpPr>
        <p:spPr>
          <a:xfrm>
            <a:off x="1748612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4" name="Rounded Rectangle 53">
            <a:extLst>
              <a:ext uri="{FF2B5EF4-FFF2-40B4-BE49-F238E27FC236}">
                <a16:creationId xmlns:a16="http://schemas.microsoft.com/office/drawing/2014/main" id="{533A6B27-01FD-CF4C-8A8B-DD1B0E7D6564}"/>
              </a:ext>
            </a:extLst>
          </p:cNvPr>
          <p:cNvSpPr/>
          <p:nvPr/>
        </p:nvSpPr>
        <p:spPr>
          <a:xfrm>
            <a:off x="18312292"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5" name="Rounded Rectangle 54">
            <a:extLst>
              <a:ext uri="{FF2B5EF4-FFF2-40B4-BE49-F238E27FC236}">
                <a16:creationId xmlns:a16="http://schemas.microsoft.com/office/drawing/2014/main" id="{744F2F9A-106F-E74C-83BB-B1308675DC90}"/>
              </a:ext>
            </a:extLst>
          </p:cNvPr>
          <p:cNvSpPr/>
          <p:nvPr/>
        </p:nvSpPr>
        <p:spPr>
          <a:xfrm>
            <a:off x="19138458"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6" name="Rounded Rectangle 55">
            <a:extLst>
              <a:ext uri="{FF2B5EF4-FFF2-40B4-BE49-F238E27FC236}">
                <a16:creationId xmlns:a16="http://schemas.microsoft.com/office/drawing/2014/main" id="{2A77ABE7-BB15-7E4C-A6A9-7F59C47A4A33}"/>
              </a:ext>
            </a:extLst>
          </p:cNvPr>
          <p:cNvSpPr/>
          <p:nvPr/>
        </p:nvSpPr>
        <p:spPr>
          <a:xfrm>
            <a:off x="19969966" y="514910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7" name="Rounded Rectangle 56">
            <a:extLst>
              <a:ext uri="{FF2B5EF4-FFF2-40B4-BE49-F238E27FC236}">
                <a16:creationId xmlns:a16="http://schemas.microsoft.com/office/drawing/2014/main" id="{4597370B-3298-354C-92D1-909AABD74D70}"/>
              </a:ext>
            </a:extLst>
          </p:cNvPr>
          <p:cNvSpPr/>
          <p:nvPr/>
        </p:nvSpPr>
        <p:spPr>
          <a:xfrm>
            <a:off x="405843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8" name="Rounded Rectangle 57">
            <a:extLst>
              <a:ext uri="{FF2B5EF4-FFF2-40B4-BE49-F238E27FC236}">
                <a16:creationId xmlns:a16="http://schemas.microsoft.com/office/drawing/2014/main" id="{78027A5A-0816-E84B-B691-67AA22CD3405}"/>
              </a:ext>
            </a:extLst>
          </p:cNvPr>
          <p:cNvSpPr/>
          <p:nvPr/>
        </p:nvSpPr>
        <p:spPr>
          <a:xfrm>
            <a:off x="4884596"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9" name="Rounded Rectangle 58">
            <a:extLst>
              <a:ext uri="{FF2B5EF4-FFF2-40B4-BE49-F238E27FC236}">
                <a16:creationId xmlns:a16="http://schemas.microsoft.com/office/drawing/2014/main" id="{86CAE93B-2E9F-6A42-9F88-167841770109}"/>
              </a:ext>
            </a:extLst>
          </p:cNvPr>
          <p:cNvSpPr/>
          <p:nvPr/>
        </p:nvSpPr>
        <p:spPr>
          <a:xfrm>
            <a:off x="5710762"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0" name="Rounded Rectangle 59">
            <a:extLst>
              <a:ext uri="{FF2B5EF4-FFF2-40B4-BE49-F238E27FC236}">
                <a16:creationId xmlns:a16="http://schemas.microsoft.com/office/drawing/2014/main" id="{2DACF074-FBD5-CD44-AE47-C165D8FE25A6}"/>
              </a:ext>
            </a:extLst>
          </p:cNvPr>
          <p:cNvSpPr/>
          <p:nvPr/>
        </p:nvSpPr>
        <p:spPr>
          <a:xfrm>
            <a:off x="6542270"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1" name="Rounded Rectangle 60">
            <a:extLst>
              <a:ext uri="{FF2B5EF4-FFF2-40B4-BE49-F238E27FC236}">
                <a16:creationId xmlns:a16="http://schemas.microsoft.com/office/drawing/2014/main" id="{F0026746-55BD-4848-8DD8-A9749E826B25}"/>
              </a:ext>
            </a:extLst>
          </p:cNvPr>
          <p:cNvSpPr/>
          <p:nvPr/>
        </p:nvSpPr>
        <p:spPr>
          <a:xfrm>
            <a:off x="732467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2" name="Rounded Rectangle 61">
            <a:extLst>
              <a:ext uri="{FF2B5EF4-FFF2-40B4-BE49-F238E27FC236}">
                <a16:creationId xmlns:a16="http://schemas.microsoft.com/office/drawing/2014/main" id="{B1160D96-1059-1C46-8DFE-6A24A5047056}"/>
              </a:ext>
            </a:extLst>
          </p:cNvPr>
          <p:cNvSpPr/>
          <p:nvPr/>
        </p:nvSpPr>
        <p:spPr>
          <a:xfrm>
            <a:off x="8150839"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3" name="Rounded Rectangle 62">
            <a:extLst>
              <a:ext uri="{FF2B5EF4-FFF2-40B4-BE49-F238E27FC236}">
                <a16:creationId xmlns:a16="http://schemas.microsoft.com/office/drawing/2014/main" id="{3CA2E983-A0F4-4A43-9CA7-C49DD47E0C04}"/>
              </a:ext>
            </a:extLst>
          </p:cNvPr>
          <p:cNvSpPr/>
          <p:nvPr/>
        </p:nvSpPr>
        <p:spPr>
          <a:xfrm>
            <a:off x="8977005"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4" name="Rounded Rectangle 63">
            <a:extLst>
              <a:ext uri="{FF2B5EF4-FFF2-40B4-BE49-F238E27FC236}">
                <a16:creationId xmlns:a16="http://schemas.microsoft.com/office/drawing/2014/main" id="{1C84AA8E-BDBC-F246-9FB9-14352A73C839}"/>
              </a:ext>
            </a:extLst>
          </p:cNvPr>
          <p:cNvSpPr/>
          <p:nvPr/>
        </p:nvSpPr>
        <p:spPr>
          <a:xfrm>
            <a:off x="9808513" y="874294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5" name="Rounded Rectangle 64">
            <a:extLst>
              <a:ext uri="{FF2B5EF4-FFF2-40B4-BE49-F238E27FC236}">
                <a16:creationId xmlns:a16="http://schemas.microsoft.com/office/drawing/2014/main" id="{DC969845-6E0E-C84A-8399-BEFAF6C00956}"/>
              </a:ext>
            </a:extLst>
          </p:cNvPr>
          <p:cNvSpPr/>
          <p:nvPr/>
        </p:nvSpPr>
        <p:spPr>
          <a:xfrm>
            <a:off x="1061735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6" name="Rounded Rectangle 65">
            <a:extLst>
              <a:ext uri="{FF2B5EF4-FFF2-40B4-BE49-F238E27FC236}">
                <a16:creationId xmlns:a16="http://schemas.microsoft.com/office/drawing/2014/main" id="{C8B56AEB-AE27-C244-8EA6-4D49C835694E}"/>
              </a:ext>
            </a:extLst>
          </p:cNvPr>
          <p:cNvSpPr/>
          <p:nvPr/>
        </p:nvSpPr>
        <p:spPr>
          <a:xfrm>
            <a:off x="11443524"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7" name="Rounded Rectangle 66">
            <a:extLst>
              <a:ext uri="{FF2B5EF4-FFF2-40B4-BE49-F238E27FC236}">
                <a16:creationId xmlns:a16="http://schemas.microsoft.com/office/drawing/2014/main" id="{BD42CDE8-B4D1-6C4E-85DD-80D0D805E8F2}"/>
              </a:ext>
            </a:extLst>
          </p:cNvPr>
          <p:cNvSpPr/>
          <p:nvPr/>
        </p:nvSpPr>
        <p:spPr>
          <a:xfrm>
            <a:off x="12269690"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8" name="Rounded Rectangle 67">
            <a:extLst>
              <a:ext uri="{FF2B5EF4-FFF2-40B4-BE49-F238E27FC236}">
                <a16:creationId xmlns:a16="http://schemas.microsoft.com/office/drawing/2014/main" id="{6CAACCEA-0DF0-344B-9527-BFDEA3E3B8F0}"/>
              </a:ext>
            </a:extLst>
          </p:cNvPr>
          <p:cNvSpPr/>
          <p:nvPr/>
        </p:nvSpPr>
        <p:spPr>
          <a:xfrm>
            <a:off x="13101198"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9" name="Rounded Rectangle 68">
            <a:extLst>
              <a:ext uri="{FF2B5EF4-FFF2-40B4-BE49-F238E27FC236}">
                <a16:creationId xmlns:a16="http://schemas.microsoft.com/office/drawing/2014/main" id="{3498E78E-1BDE-334B-8FF8-DDA49C1C365B}"/>
              </a:ext>
            </a:extLst>
          </p:cNvPr>
          <p:cNvSpPr/>
          <p:nvPr/>
        </p:nvSpPr>
        <p:spPr>
          <a:xfrm>
            <a:off x="1388360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0" name="Rounded Rectangle 69">
            <a:extLst>
              <a:ext uri="{FF2B5EF4-FFF2-40B4-BE49-F238E27FC236}">
                <a16:creationId xmlns:a16="http://schemas.microsoft.com/office/drawing/2014/main" id="{DDCB3A90-A7DD-B74F-A1F2-3344E4BD310C}"/>
              </a:ext>
            </a:extLst>
          </p:cNvPr>
          <p:cNvSpPr/>
          <p:nvPr/>
        </p:nvSpPr>
        <p:spPr>
          <a:xfrm>
            <a:off x="14709767"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1" name="Rounded Rectangle 70">
            <a:extLst>
              <a:ext uri="{FF2B5EF4-FFF2-40B4-BE49-F238E27FC236}">
                <a16:creationId xmlns:a16="http://schemas.microsoft.com/office/drawing/2014/main" id="{F9752569-317C-3A4D-8314-E762125DB1C9}"/>
              </a:ext>
            </a:extLst>
          </p:cNvPr>
          <p:cNvSpPr/>
          <p:nvPr/>
        </p:nvSpPr>
        <p:spPr>
          <a:xfrm>
            <a:off x="15535933"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2" name="Rounded Rectangle 71">
            <a:extLst>
              <a:ext uri="{FF2B5EF4-FFF2-40B4-BE49-F238E27FC236}">
                <a16:creationId xmlns:a16="http://schemas.microsoft.com/office/drawing/2014/main" id="{2DEA7180-6FDA-2547-8702-B23AF0FC48F7}"/>
              </a:ext>
            </a:extLst>
          </p:cNvPr>
          <p:cNvSpPr/>
          <p:nvPr/>
        </p:nvSpPr>
        <p:spPr>
          <a:xfrm>
            <a:off x="16367441" y="874294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7" name="Group 96">
            <a:extLst>
              <a:ext uri="{FF2B5EF4-FFF2-40B4-BE49-F238E27FC236}">
                <a16:creationId xmlns:a16="http://schemas.microsoft.com/office/drawing/2014/main" id="{41963D45-8BA1-AE4F-BE78-CEF939214110}"/>
              </a:ext>
            </a:extLst>
          </p:cNvPr>
          <p:cNvGrpSpPr/>
          <p:nvPr/>
        </p:nvGrpSpPr>
        <p:grpSpPr>
          <a:xfrm rot="5400000">
            <a:off x="19019259" y="7062123"/>
            <a:ext cx="2724471" cy="240631"/>
            <a:chOff x="17189124" y="8116896"/>
            <a:chExt cx="2724471" cy="240631"/>
          </a:xfrm>
        </p:grpSpPr>
        <p:sp>
          <p:nvSpPr>
            <p:cNvPr id="73" name="Rounded Rectangle 72">
              <a:extLst>
                <a:ext uri="{FF2B5EF4-FFF2-40B4-BE49-F238E27FC236}">
                  <a16:creationId xmlns:a16="http://schemas.microsoft.com/office/drawing/2014/main" id="{73AC2A8D-1E73-1E44-8612-D7F3945BEE4F}"/>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4" name="Rounded Rectangle 73">
              <a:extLst>
                <a:ext uri="{FF2B5EF4-FFF2-40B4-BE49-F238E27FC236}">
                  <a16:creationId xmlns:a16="http://schemas.microsoft.com/office/drawing/2014/main" id="{9967FDCF-F39C-DF4B-BF11-D5EC2B0BB545}"/>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5" name="Rounded Rectangle 74">
              <a:extLst>
                <a:ext uri="{FF2B5EF4-FFF2-40B4-BE49-F238E27FC236}">
                  <a16:creationId xmlns:a16="http://schemas.microsoft.com/office/drawing/2014/main" id="{C7663EEF-E47B-0640-958D-2AE5D3A553D8}"/>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6" name="Rounded Rectangle 75">
              <a:extLst>
                <a:ext uri="{FF2B5EF4-FFF2-40B4-BE49-F238E27FC236}">
                  <a16:creationId xmlns:a16="http://schemas.microsoft.com/office/drawing/2014/main" id="{48A00D30-F6E5-5346-A7F4-8CAEA3E9A1D5}"/>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77" name="Rounded Rectangle 76">
            <a:extLst>
              <a:ext uri="{FF2B5EF4-FFF2-40B4-BE49-F238E27FC236}">
                <a16:creationId xmlns:a16="http://schemas.microsoft.com/office/drawing/2014/main" id="{5CCDC075-55BA-EA47-BDCA-E8A36AF28674}"/>
              </a:ext>
            </a:extLst>
          </p:cNvPr>
          <p:cNvSpPr/>
          <p:nvPr/>
        </p:nvSpPr>
        <p:spPr>
          <a:xfrm>
            <a:off x="448743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8" name="Rounded Rectangle 77">
            <a:extLst>
              <a:ext uri="{FF2B5EF4-FFF2-40B4-BE49-F238E27FC236}">
                <a16:creationId xmlns:a16="http://schemas.microsoft.com/office/drawing/2014/main" id="{74331E18-218A-BE49-9430-15A48B499F6D}"/>
              </a:ext>
            </a:extLst>
          </p:cNvPr>
          <p:cNvSpPr/>
          <p:nvPr/>
        </p:nvSpPr>
        <p:spPr>
          <a:xfrm>
            <a:off x="5313596"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9" name="Rounded Rectangle 78">
            <a:extLst>
              <a:ext uri="{FF2B5EF4-FFF2-40B4-BE49-F238E27FC236}">
                <a16:creationId xmlns:a16="http://schemas.microsoft.com/office/drawing/2014/main" id="{B191793D-9DD9-D24D-AD1B-998D74C94F3D}"/>
              </a:ext>
            </a:extLst>
          </p:cNvPr>
          <p:cNvSpPr/>
          <p:nvPr/>
        </p:nvSpPr>
        <p:spPr>
          <a:xfrm>
            <a:off x="6139762"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0" name="Rounded Rectangle 79">
            <a:extLst>
              <a:ext uri="{FF2B5EF4-FFF2-40B4-BE49-F238E27FC236}">
                <a16:creationId xmlns:a16="http://schemas.microsoft.com/office/drawing/2014/main" id="{1F7FF9A9-EB2B-034E-952C-C020A76EF5F3}"/>
              </a:ext>
            </a:extLst>
          </p:cNvPr>
          <p:cNvSpPr/>
          <p:nvPr/>
        </p:nvSpPr>
        <p:spPr>
          <a:xfrm>
            <a:off x="6971270"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1" name="Rounded Rectangle 80">
            <a:extLst>
              <a:ext uri="{FF2B5EF4-FFF2-40B4-BE49-F238E27FC236}">
                <a16:creationId xmlns:a16="http://schemas.microsoft.com/office/drawing/2014/main" id="{4856A8C0-2643-524F-A4AF-02699FAD0BDC}"/>
              </a:ext>
            </a:extLst>
          </p:cNvPr>
          <p:cNvSpPr/>
          <p:nvPr/>
        </p:nvSpPr>
        <p:spPr>
          <a:xfrm>
            <a:off x="775367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2" name="Rounded Rectangle 81">
            <a:extLst>
              <a:ext uri="{FF2B5EF4-FFF2-40B4-BE49-F238E27FC236}">
                <a16:creationId xmlns:a16="http://schemas.microsoft.com/office/drawing/2014/main" id="{8BA600CA-1048-F248-B198-59505CAF0D73}"/>
              </a:ext>
            </a:extLst>
          </p:cNvPr>
          <p:cNvSpPr/>
          <p:nvPr/>
        </p:nvSpPr>
        <p:spPr>
          <a:xfrm>
            <a:off x="8579839"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3" name="Rounded Rectangle 82">
            <a:extLst>
              <a:ext uri="{FF2B5EF4-FFF2-40B4-BE49-F238E27FC236}">
                <a16:creationId xmlns:a16="http://schemas.microsoft.com/office/drawing/2014/main" id="{A3FAAACA-6AC3-C54A-A744-81831C7E3204}"/>
              </a:ext>
            </a:extLst>
          </p:cNvPr>
          <p:cNvSpPr/>
          <p:nvPr/>
        </p:nvSpPr>
        <p:spPr>
          <a:xfrm>
            <a:off x="9406005"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4" name="Rounded Rectangle 83">
            <a:extLst>
              <a:ext uri="{FF2B5EF4-FFF2-40B4-BE49-F238E27FC236}">
                <a16:creationId xmlns:a16="http://schemas.microsoft.com/office/drawing/2014/main" id="{09E3D3E0-53E2-5745-8A2F-EFF313AC1DD5}"/>
              </a:ext>
            </a:extLst>
          </p:cNvPr>
          <p:cNvSpPr/>
          <p:nvPr/>
        </p:nvSpPr>
        <p:spPr>
          <a:xfrm>
            <a:off x="10237513" y="12333382"/>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5" name="Rounded Rectangle 84">
            <a:extLst>
              <a:ext uri="{FF2B5EF4-FFF2-40B4-BE49-F238E27FC236}">
                <a16:creationId xmlns:a16="http://schemas.microsoft.com/office/drawing/2014/main" id="{6DAB5469-6777-3443-BD27-9DDEF9609760}"/>
              </a:ext>
            </a:extLst>
          </p:cNvPr>
          <p:cNvSpPr/>
          <p:nvPr/>
        </p:nvSpPr>
        <p:spPr>
          <a:xfrm>
            <a:off x="1104635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6" name="Rounded Rectangle 85">
            <a:extLst>
              <a:ext uri="{FF2B5EF4-FFF2-40B4-BE49-F238E27FC236}">
                <a16:creationId xmlns:a16="http://schemas.microsoft.com/office/drawing/2014/main" id="{AB807E2F-9217-7E47-8FEE-7C5789410C8A}"/>
              </a:ext>
            </a:extLst>
          </p:cNvPr>
          <p:cNvSpPr/>
          <p:nvPr/>
        </p:nvSpPr>
        <p:spPr>
          <a:xfrm>
            <a:off x="11872524"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7" name="Rounded Rectangle 86">
            <a:extLst>
              <a:ext uri="{FF2B5EF4-FFF2-40B4-BE49-F238E27FC236}">
                <a16:creationId xmlns:a16="http://schemas.microsoft.com/office/drawing/2014/main" id="{0E0434CF-68AA-1A42-A334-F6B224535BF2}"/>
              </a:ext>
            </a:extLst>
          </p:cNvPr>
          <p:cNvSpPr/>
          <p:nvPr/>
        </p:nvSpPr>
        <p:spPr>
          <a:xfrm>
            <a:off x="12698690"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8" name="Rounded Rectangle 87">
            <a:extLst>
              <a:ext uri="{FF2B5EF4-FFF2-40B4-BE49-F238E27FC236}">
                <a16:creationId xmlns:a16="http://schemas.microsoft.com/office/drawing/2014/main" id="{A0C8418D-3327-5044-9C53-0EB7E2952BB1}"/>
              </a:ext>
            </a:extLst>
          </p:cNvPr>
          <p:cNvSpPr/>
          <p:nvPr/>
        </p:nvSpPr>
        <p:spPr>
          <a:xfrm>
            <a:off x="13530198"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9" name="Rounded Rectangle 88">
            <a:extLst>
              <a:ext uri="{FF2B5EF4-FFF2-40B4-BE49-F238E27FC236}">
                <a16:creationId xmlns:a16="http://schemas.microsoft.com/office/drawing/2014/main" id="{007CDAD0-F0AF-984E-8953-16259591835D}"/>
              </a:ext>
            </a:extLst>
          </p:cNvPr>
          <p:cNvSpPr/>
          <p:nvPr/>
        </p:nvSpPr>
        <p:spPr>
          <a:xfrm>
            <a:off x="1431260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0" name="Rounded Rectangle 89">
            <a:extLst>
              <a:ext uri="{FF2B5EF4-FFF2-40B4-BE49-F238E27FC236}">
                <a16:creationId xmlns:a16="http://schemas.microsoft.com/office/drawing/2014/main" id="{F43C037C-C9FB-1E46-93FD-184CD6A6A68F}"/>
              </a:ext>
            </a:extLst>
          </p:cNvPr>
          <p:cNvSpPr/>
          <p:nvPr/>
        </p:nvSpPr>
        <p:spPr>
          <a:xfrm>
            <a:off x="15138767"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1" name="Rounded Rectangle 90">
            <a:extLst>
              <a:ext uri="{FF2B5EF4-FFF2-40B4-BE49-F238E27FC236}">
                <a16:creationId xmlns:a16="http://schemas.microsoft.com/office/drawing/2014/main" id="{2273F051-2491-E744-AD8E-6FC0A9D09BDD}"/>
              </a:ext>
            </a:extLst>
          </p:cNvPr>
          <p:cNvSpPr/>
          <p:nvPr/>
        </p:nvSpPr>
        <p:spPr>
          <a:xfrm>
            <a:off x="15964933"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2" name="Rounded Rectangle 91">
            <a:extLst>
              <a:ext uri="{FF2B5EF4-FFF2-40B4-BE49-F238E27FC236}">
                <a16:creationId xmlns:a16="http://schemas.microsoft.com/office/drawing/2014/main" id="{DA6D9B52-6E1B-0B4A-BFAB-2744A76AB2E9}"/>
              </a:ext>
            </a:extLst>
          </p:cNvPr>
          <p:cNvSpPr/>
          <p:nvPr/>
        </p:nvSpPr>
        <p:spPr>
          <a:xfrm>
            <a:off x="16796441" y="12333381"/>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3" name="Rounded Rectangle 92">
            <a:extLst>
              <a:ext uri="{FF2B5EF4-FFF2-40B4-BE49-F238E27FC236}">
                <a16:creationId xmlns:a16="http://schemas.microsoft.com/office/drawing/2014/main" id="{CD5E3953-D16D-3344-8247-0777E45E37AB}"/>
              </a:ext>
            </a:extLst>
          </p:cNvPr>
          <p:cNvSpPr/>
          <p:nvPr/>
        </p:nvSpPr>
        <p:spPr>
          <a:xfrm>
            <a:off x="17618124"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4" name="Rounded Rectangle 93">
            <a:extLst>
              <a:ext uri="{FF2B5EF4-FFF2-40B4-BE49-F238E27FC236}">
                <a16:creationId xmlns:a16="http://schemas.microsoft.com/office/drawing/2014/main" id="{86FC18D9-D994-C54D-A3DB-26A9697D3936}"/>
              </a:ext>
            </a:extLst>
          </p:cNvPr>
          <p:cNvSpPr/>
          <p:nvPr/>
        </p:nvSpPr>
        <p:spPr>
          <a:xfrm>
            <a:off x="18444290"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5" name="Rounded Rectangle 94">
            <a:extLst>
              <a:ext uri="{FF2B5EF4-FFF2-40B4-BE49-F238E27FC236}">
                <a16:creationId xmlns:a16="http://schemas.microsoft.com/office/drawing/2014/main" id="{5D34DA3F-2B1A-8441-B320-03E6FFD03DC1}"/>
              </a:ext>
            </a:extLst>
          </p:cNvPr>
          <p:cNvSpPr/>
          <p:nvPr/>
        </p:nvSpPr>
        <p:spPr>
          <a:xfrm>
            <a:off x="19270456" y="12332973"/>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98" name="Group 97">
            <a:extLst>
              <a:ext uri="{FF2B5EF4-FFF2-40B4-BE49-F238E27FC236}">
                <a16:creationId xmlns:a16="http://schemas.microsoft.com/office/drawing/2014/main" id="{FB3A882A-9A61-1C49-8471-A9FC675F1FE1}"/>
              </a:ext>
            </a:extLst>
          </p:cNvPr>
          <p:cNvGrpSpPr/>
          <p:nvPr/>
        </p:nvGrpSpPr>
        <p:grpSpPr>
          <a:xfrm>
            <a:off x="17202369" y="8741670"/>
            <a:ext cx="2724471" cy="240631"/>
            <a:chOff x="17189124" y="8116896"/>
            <a:chExt cx="2724471" cy="240631"/>
          </a:xfrm>
        </p:grpSpPr>
        <p:sp>
          <p:nvSpPr>
            <p:cNvPr id="99" name="Rounded Rectangle 98">
              <a:extLst>
                <a:ext uri="{FF2B5EF4-FFF2-40B4-BE49-F238E27FC236}">
                  <a16:creationId xmlns:a16="http://schemas.microsoft.com/office/drawing/2014/main" id="{BBD702FA-2472-8347-A82E-CBE70848C7B4}"/>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0" name="Rounded Rectangle 99">
              <a:extLst>
                <a:ext uri="{FF2B5EF4-FFF2-40B4-BE49-F238E27FC236}">
                  <a16:creationId xmlns:a16="http://schemas.microsoft.com/office/drawing/2014/main" id="{0521AFB6-901A-7041-BCE5-CAF7061D1E20}"/>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1" name="Rounded Rectangle 100">
              <a:extLst>
                <a:ext uri="{FF2B5EF4-FFF2-40B4-BE49-F238E27FC236}">
                  <a16:creationId xmlns:a16="http://schemas.microsoft.com/office/drawing/2014/main" id="{B9E58064-7704-F14C-9914-36C553B35C7D}"/>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2" name="Rounded Rectangle 101">
              <a:extLst>
                <a:ext uri="{FF2B5EF4-FFF2-40B4-BE49-F238E27FC236}">
                  <a16:creationId xmlns:a16="http://schemas.microsoft.com/office/drawing/2014/main" id="{B2D6E8EF-C66D-474A-BF20-E321BDB6D321}"/>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grpSp>
        <p:nvGrpSpPr>
          <p:cNvPr id="103" name="Group 102">
            <a:extLst>
              <a:ext uri="{FF2B5EF4-FFF2-40B4-BE49-F238E27FC236}">
                <a16:creationId xmlns:a16="http://schemas.microsoft.com/office/drawing/2014/main" id="{893F3B10-4A24-0846-9CEE-E33513109853}"/>
              </a:ext>
            </a:extLst>
          </p:cNvPr>
          <p:cNvGrpSpPr/>
          <p:nvPr/>
        </p:nvGrpSpPr>
        <p:grpSpPr>
          <a:xfrm rot="5400000">
            <a:off x="2519953" y="10751287"/>
            <a:ext cx="2724471" cy="240631"/>
            <a:chOff x="17189124" y="8116896"/>
            <a:chExt cx="2724471" cy="240631"/>
          </a:xfrm>
        </p:grpSpPr>
        <p:sp>
          <p:nvSpPr>
            <p:cNvPr id="104" name="Rounded Rectangle 103">
              <a:extLst>
                <a:ext uri="{FF2B5EF4-FFF2-40B4-BE49-F238E27FC236}">
                  <a16:creationId xmlns:a16="http://schemas.microsoft.com/office/drawing/2014/main" id="{371A03AB-463A-CE4B-B1CD-F87CEDD81E5A}"/>
                </a:ext>
              </a:extLst>
            </p:cNvPr>
            <p:cNvSpPr/>
            <p:nvPr/>
          </p:nvSpPr>
          <p:spPr>
            <a:xfrm>
              <a:off x="1718912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5" name="Rounded Rectangle 104">
              <a:extLst>
                <a:ext uri="{FF2B5EF4-FFF2-40B4-BE49-F238E27FC236}">
                  <a16:creationId xmlns:a16="http://schemas.microsoft.com/office/drawing/2014/main" id="{83B01EA8-2E37-724B-B908-0514F8995E09}"/>
                </a:ext>
              </a:extLst>
            </p:cNvPr>
            <p:cNvSpPr/>
            <p:nvPr/>
          </p:nvSpPr>
          <p:spPr>
            <a:xfrm>
              <a:off x="18015290"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6" name="Rounded Rectangle 105">
              <a:extLst>
                <a:ext uri="{FF2B5EF4-FFF2-40B4-BE49-F238E27FC236}">
                  <a16:creationId xmlns:a16="http://schemas.microsoft.com/office/drawing/2014/main" id="{B391B0AA-ED53-7E45-B0E9-3D31FD643953}"/>
                </a:ext>
              </a:extLst>
            </p:cNvPr>
            <p:cNvSpPr/>
            <p:nvPr/>
          </p:nvSpPr>
          <p:spPr>
            <a:xfrm>
              <a:off x="18841456"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7" name="Rounded Rectangle 106">
              <a:extLst>
                <a:ext uri="{FF2B5EF4-FFF2-40B4-BE49-F238E27FC236}">
                  <a16:creationId xmlns:a16="http://schemas.microsoft.com/office/drawing/2014/main" id="{FCA59290-852B-EF4F-B776-3074B98A66B2}"/>
                </a:ext>
              </a:extLst>
            </p:cNvPr>
            <p:cNvSpPr/>
            <p:nvPr/>
          </p:nvSpPr>
          <p:spPr>
            <a:xfrm>
              <a:off x="19672964" y="8116896"/>
              <a:ext cx="240631" cy="240631"/>
            </a:xfrm>
            <a:prstGeom prst="roundRect">
              <a:avLst/>
            </a:prstGeom>
            <a:solidFill>
              <a:srgbClr val="FFFBFF"/>
            </a:solidFill>
            <a:ln w="12700" cap="flat">
              <a:solidFill>
                <a:srgbClr val="EFF0FF"/>
              </a:solid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sp>
        <p:nvSpPr>
          <p:cNvPr id="108" name="Rounded Rectangle 107">
            <a:extLst>
              <a:ext uri="{FF2B5EF4-FFF2-40B4-BE49-F238E27FC236}">
                <a16:creationId xmlns:a16="http://schemas.microsoft.com/office/drawing/2014/main" id="{6EBF9059-F244-D248-B936-A534F5C67653}"/>
              </a:ext>
            </a:extLst>
          </p:cNvPr>
          <p:cNvSpPr/>
          <p:nvPr/>
        </p:nvSpPr>
        <p:spPr>
          <a:xfrm>
            <a:off x="4802702" y="4799819"/>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en-US" altLang="zh-CN" sz="4400" b="1">
                <a:solidFill>
                  <a:srgbClr val="FFFFFF"/>
                </a:solidFill>
                <a:effectLst>
                  <a:outerShdw blurRad="38100" dist="12700" dir="5400000" rotWithShape="0">
                    <a:srgbClr val="000000">
                      <a:alpha val="50000"/>
                    </a:srgbClr>
                  </a:outerShdw>
                </a:effectLst>
                <a:latin typeface="Gill Sans" panose="020B0502020104020203" pitchFamily="34" charset="-79"/>
                <a:ea typeface="Gill Sans"/>
                <a:cs typeface="Gill Sans" panose="020B0502020104020203" pitchFamily="34" charset="-79"/>
                <a:sym typeface="Gill Sans"/>
              </a:rPr>
              <a:t>01</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09" name="Rounded Rectangle 108">
            <a:extLst>
              <a:ext uri="{FF2B5EF4-FFF2-40B4-BE49-F238E27FC236}">
                <a16:creationId xmlns:a16="http://schemas.microsoft.com/office/drawing/2014/main" id="{637569F2-9C1C-9349-B87C-6D64B2C4E40C}"/>
              </a:ext>
            </a:extLst>
          </p:cNvPr>
          <p:cNvSpPr/>
          <p:nvPr/>
        </p:nvSpPr>
        <p:spPr>
          <a:xfrm>
            <a:off x="11310363" y="4744605"/>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02</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0" name="Rounded Rectangle 109">
            <a:extLst>
              <a:ext uri="{FF2B5EF4-FFF2-40B4-BE49-F238E27FC236}">
                <a16:creationId xmlns:a16="http://schemas.microsoft.com/office/drawing/2014/main" id="{730A4B66-C6D1-DB41-888C-897F19D098AD}"/>
              </a:ext>
            </a:extLst>
          </p:cNvPr>
          <p:cNvSpPr/>
          <p:nvPr/>
        </p:nvSpPr>
        <p:spPr>
          <a:xfrm>
            <a:off x="16275550" y="4744605"/>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03</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1" name="Rounded Rectangle 110">
            <a:extLst>
              <a:ext uri="{FF2B5EF4-FFF2-40B4-BE49-F238E27FC236}">
                <a16:creationId xmlns:a16="http://schemas.microsoft.com/office/drawing/2014/main" id="{755CF963-366F-8240-8725-A48E5E7A188B}"/>
              </a:ext>
            </a:extLst>
          </p:cNvPr>
          <p:cNvSpPr/>
          <p:nvPr/>
        </p:nvSpPr>
        <p:spPr>
          <a:xfrm>
            <a:off x="13581877" y="8337172"/>
            <a:ext cx="1007576" cy="1049626"/>
          </a:xfrm>
          <a:prstGeom prst="roundRect">
            <a:avLst/>
          </a:prstGeom>
          <a:solidFill>
            <a:srgbClr val="4D55AB"/>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04</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2" name="Rounded Rectangle 111">
            <a:extLst>
              <a:ext uri="{FF2B5EF4-FFF2-40B4-BE49-F238E27FC236}">
                <a16:creationId xmlns:a16="http://schemas.microsoft.com/office/drawing/2014/main" id="{D5E003BF-1AEC-F841-B757-2F8F4F323AEB}"/>
              </a:ext>
            </a:extLst>
          </p:cNvPr>
          <p:cNvSpPr/>
          <p:nvPr/>
        </p:nvSpPr>
        <p:spPr>
          <a:xfrm>
            <a:off x="7357965" y="8339429"/>
            <a:ext cx="1007576" cy="1049626"/>
          </a:xfrm>
          <a:prstGeom prst="roundRect">
            <a:avLst/>
          </a:prstGeom>
          <a:solidFill>
            <a:srgbClr val="94A2F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05</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3" name="Rounded Rectangle 112">
            <a:extLst>
              <a:ext uri="{FF2B5EF4-FFF2-40B4-BE49-F238E27FC236}">
                <a16:creationId xmlns:a16="http://schemas.microsoft.com/office/drawing/2014/main" id="{8DD2DD4E-07B9-0344-A4FA-9CADD70E6E6A}"/>
              </a:ext>
            </a:extLst>
          </p:cNvPr>
          <p:cNvSpPr/>
          <p:nvPr/>
        </p:nvSpPr>
        <p:spPr>
          <a:xfrm>
            <a:off x="4948931" y="11928475"/>
            <a:ext cx="1007576" cy="1049626"/>
          </a:xfrm>
          <a:prstGeom prst="roundRect">
            <a:avLst/>
          </a:prstGeom>
          <a:solidFill>
            <a:srgbClr val="4C56AA"/>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06</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4" name="Rounded Rectangle 113">
            <a:extLst>
              <a:ext uri="{FF2B5EF4-FFF2-40B4-BE49-F238E27FC236}">
                <a16:creationId xmlns:a16="http://schemas.microsoft.com/office/drawing/2014/main" id="{BCA8C120-95BB-1543-A4A7-365BAC2B7015}"/>
              </a:ext>
            </a:extLst>
          </p:cNvPr>
          <p:cNvSpPr/>
          <p:nvPr/>
        </p:nvSpPr>
        <p:spPr>
          <a:xfrm>
            <a:off x="10732950" y="11915076"/>
            <a:ext cx="1007576" cy="1049626"/>
          </a:xfrm>
          <a:prstGeom prst="roundRect">
            <a:avLst/>
          </a:prstGeom>
          <a:solidFill>
            <a:srgbClr val="F0925E"/>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07</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5" name="Rounded Rectangle 114">
            <a:extLst>
              <a:ext uri="{FF2B5EF4-FFF2-40B4-BE49-F238E27FC236}">
                <a16:creationId xmlns:a16="http://schemas.microsoft.com/office/drawing/2014/main" id="{9C3B177B-A68B-8343-985C-C5058249D1E2}"/>
              </a:ext>
            </a:extLst>
          </p:cNvPr>
          <p:cNvSpPr/>
          <p:nvPr/>
        </p:nvSpPr>
        <p:spPr>
          <a:xfrm>
            <a:off x="16397526" y="11924834"/>
            <a:ext cx="1007576" cy="1049626"/>
          </a:xfrm>
          <a:prstGeom prst="roundRect">
            <a:avLst/>
          </a:prstGeom>
          <a:solidFill>
            <a:srgbClr val="BBC4FF"/>
          </a:solidFill>
          <a:ln w="12700" cap="flat">
            <a:noFill/>
            <a:miter lim="400000"/>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kumimoji="0" lang="en-US" altLang="zh-CN"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rPr>
              <a:t>08</a:t>
            </a:r>
            <a:endParaRPr kumimoji="0" lang="de-DE" sz="4400" b="1"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panose="020B0502020104020203" pitchFamily="34" charset="-79"/>
              <a:ea typeface="Gill Sans"/>
              <a:cs typeface="Gill Sans" panose="020B0502020104020203" pitchFamily="34" charset="-79"/>
              <a:sym typeface="Gill Sans"/>
            </a:endParaRPr>
          </a:p>
        </p:txBody>
      </p:sp>
      <p:sp>
        <p:nvSpPr>
          <p:cNvPr id="116" name="Rectangular Callout 115">
            <a:extLst>
              <a:ext uri="{FF2B5EF4-FFF2-40B4-BE49-F238E27FC236}">
                <a16:creationId xmlns:a16="http://schemas.microsoft.com/office/drawing/2014/main" id="{AE40EABD-9706-2C43-94A8-BC6B33EDDC93}"/>
              </a:ext>
            </a:extLst>
          </p:cNvPr>
          <p:cNvSpPr/>
          <p:nvPr/>
        </p:nvSpPr>
        <p:spPr>
          <a:xfrm>
            <a:off x="6003112" y="3350588"/>
            <a:ext cx="3385753"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en-US" altLang="zh-CN" sz="2800">
                <a:solidFill>
                  <a:schemeClr val="bg2">
                    <a:lumMod val="25000"/>
                  </a:schemeClr>
                </a:solidFill>
                <a:latin typeface="Josefin Sans Light" pitchFamily="2" charset="77"/>
                <a:sym typeface="Gill Sans"/>
              </a:rPr>
              <a:t>Defin</a:t>
            </a:r>
            <a:r>
              <a:rPr lang="de-DE" altLang="zh-CN" sz="2800">
                <a:solidFill>
                  <a:schemeClr val="bg2">
                    <a:lumMod val="25000"/>
                  </a:schemeClr>
                </a:solidFill>
                <a:latin typeface="Josefin Sans Light" pitchFamily="2" charset="77"/>
                <a:sym typeface="Gill Sans"/>
              </a:rPr>
              <a:t>e </a:t>
            </a:r>
            <a:r>
              <a:rPr lang="en-US" altLang="zh-CN" sz="2800">
                <a:solidFill>
                  <a:schemeClr val="bg2">
                    <a:lumMod val="25000"/>
                  </a:schemeClr>
                </a:solidFill>
                <a:latin typeface="Josefin Sans Light" pitchFamily="2" charset="77"/>
                <a:sym typeface="Gill Sans"/>
              </a:rPr>
              <a:t>problem</a:t>
            </a:r>
            <a:r>
              <a:rPr lang="zh-CN" altLang="en-US" sz="2800">
                <a:solidFill>
                  <a:schemeClr val="bg2">
                    <a:lumMod val="25000"/>
                  </a:schemeClr>
                </a:solidFill>
                <a:latin typeface="Josefin Sans Light" pitchFamily="2" charset="77"/>
                <a:sym typeface="Gill Sans"/>
              </a:rPr>
              <a:t> </a:t>
            </a:r>
            <a:r>
              <a:rPr lang="en-US" altLang="zh-CN" sz="2800">
                <a:solidFill>
                  <a:schemeClr val="bg2">
                    <a:lumMod val="25000"/>
                  </a:schemeClr>
                </a:solidFill>
                <a:latin typeface="Josefin Sans Light" pitchFamily="2" charset="77"/>
                <a:sym typeface="Gill Sans"/>
              </a:rPr>
              <a:t>space</a:t>
            </a:r>
            <a:r>
              <a:rPr lang="zh-CN" altLang="en-US" sz="2800">
                <a:solidFill>
                  <a:schemeClr val="bg2">
                    <a:lumMod val="25000"/>
                  </a:schemeClr>
                </a:solidFill>
                <a:latin typeface="Josefin Sans Light" pitchFamily="2" charset="77"/>
                <a:sym typeface="Gill Sans"/>
              </a:rPr>
              <a:t> </a:t>
            </a:r>
            <a:r>
              <a:rPr lang="en-US" altLang="zh-CN" sz="2800">
                <a:solidFill>
                  <a:schemeClr val="bg2">
                    <a:lumMod val="25000"/>
                  </a:schemeClr>
                </a:solidFill>
                <a:latin typeface="Josefin Sans Light" pitchFamily="2" charset="77"/>
                <a:sym typeface="Gill Sans"/>
              </a:rPr>
              <a:t>and</a:t>
            </a:r>
            <a:r>
              <a:rPr lang="zh-CN" altLang="en-US" sz="2800">
                <a:solidFill>
                  <a:schemeClr val="bg2">
                    <a:lumMod val="25000"/>
                  </a:schemeClr>
                </a:solidFill>
                <a:latin typeface="Josefin Sans Light" pitchFamily="2" charset="77"/>
                <a:sym typeface="Gill Sans"/>
              </a:rPr>
              <a:t> </a:t>
            </a:r>
            <a:r>
              <a:rPr lang="en-US" altLang="zh-CN" sz="2800">
                <a:solidFill>
                  <a:schemeClr val="bg2">
                    <a:lumMod val="25000"/>
                  </a:schemeClr>
                </a:solidFill>
                <a:latin typeface="Josefin Sans Light" pitchFamily="2" charset="77"/>
                <a:sym typeface="Gill Sans"/>
              </a:rPr>
              <a:t>solution</a:t>
            </a:r>
            <a:endParaRPr lang="de-DE" sz="2800">
              <a:solidFill>
                <a:schemeClr val="bg2">
                  <a:lumMod val="25000"/>
                </a:schemeClr>
              </a:solidFill>
              <a:latin typeface="Josefin Sans Light" pitchFamily="2" charset="77"/>
              <a:sym typeface="Gill Sans"/>
            </a:endParaRPr>
          </a:p>
        </p:txBody>
      </p:sp>
      <p:sp>
        <p:nvSpPr>
          <p:cNvPr id="121" name="Rectangular Callout 120">
            <a:extLst>
              <a:ext uri="{FF2B5EF4-FFF2-40B4-BE49-F238E27FC236}">
                <a16:creationId xmlns:a16="http://schemas.microsoft.com/office/drawing/2014/main" id="{8793A12B-0FCB-5B41-9E93-17B1BFB463B1}"/>
              </a:ext>
            </a:extLst>
          </p:cNvPr>
          <p:cNvSpPr/>
          <p:nvPr/>
        </p:nvSpPr>
        <p:spPr>
          <a:xfrm>
            <a:off x="16335658" y="7045311"/>
            <a:ext cx="3385753"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de-DE" altLang="zh-CN" sz="2800">
                <a:solidFill>
                  <a:schemeClr val="bg2">
                    <a:lumMod val="25000"/>
                  </a:schemeClr>
                </a:solidFill>
                <a:latin typeface="Josefin Sans Light" pitchFamily="2" charset="77"/>
                <a:sym typeface="Gill Sans"/>
              </a:rPr>
              <a:t>Data collection/</a:t>
            </a:r>
          </a:p>
          <a:p>
            <a:pPr marL="0" marR="0" indent="0" algn="ctr" defTabSz="589359" rtl="0" fontAlgn="auto" latinLnBrk="0" hangingPunct="0">
              <a:lnSpc>
                <a:spcPct val="100000"/>
              </a:lnSpc>
              <a:spcBef>
                <a:spcPts val="0"/>
              </a:spcBef>
              <a:spcAft>
                <a:spcPts val="0"/>
              </a:spcAft>
              <a:buClrTx/>
              <a:buSzTx/>
              <a:buFontTx/>
              <a:buNone/>
              <a:tabLst/>
            </a:pPr>
            <a:r>
              <a:rPr lang="de-DE" sz="2800">
                <a:solidFill>
                  <a:schemeClr val="bg2">
                    <a:lumMod val="25000"/>
                  </a:schemeClr>
                </a:solidFill>
                <a:latin typeface="Josefin Sans Light" pitchFamily="2" charset="77"/>
                <a:sym typeface="Gill Sans"/>
              </a:rPr>
              <a:t>website design</a:t>
            </a:r>
          </a:p>
        </p:txBody>
      </p:sp>
      <p:sp>
        <p:nvSpPr>
          <p:cNvPr id="122" name="Rectangular Callout 121">
            <a:extLst>
              <a:ext uri="{FF2B5EF4-FFF2-40B4-BE49-F238E27FC236}">
                <a16:creationId xmlns:a16="http://schemas.microsoft.com/office/drawing/2014/main" id="{9CCE0E6F-5A73-224C-BB6C-F64510B1CA7B}"/>
              </a:ext>
            </a:extLst>
          </p:cNvPr>
          <p:cNvSpPr/>
          <p:nvPr/>
        </p:nvSpPr>
        <p:spPr>
          <a:xfrm>
            <a:off x="12566693" y="3350588"/>
            <a:ext cx="3634916" cy="1371922"/>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en-US" altLang="zh-CN" sz="2800">
                <a:solidFill>
                  <a:schemeClr val="bg2">
                    <a:lumMod val="25000"/>
                  </a:schemeClr>
                </a:solidFill>
                <a:latin typeface="Josefin Sans Light" pitchFamily="2" charset="77"/>
                <a:sym typeface="Gill Sans"/>
              </a:rPr>
              <a:t>Rescource</a:t>
            </a:r>
            <a:r>
              <a:rPr lang="zh-CN" altLang="en-US" sz="2800">
                <a:solidFill>
                  <a:schemeClr val="bg2">
                    <a:lumMod val="25000"/>
                  </a:schemeClr>
                </a:solidFill>
                <a:latin typeface="Josefin Sans Light" pitchFamily="2" charset="77"/>
                <a:sym typeface="Gill Sans"/>
              </a:rPr>
              <a:t> </a:t>
            </a:r>
            <a:r>
              <a:rPr lang="en-US" altLang="zh-CN" sz="2800">
                <a:solidFill>
                  <a:schemeClr val="bg2">
                    <a:lumMod val="25000"/>
                  </a:schemeClr>
                </a:solidFill>
                <a:latin typeface="Josefin Sans Light" pitchFamily="2" charset="77"/>
                <a:sym typeface="Gill Sans"/>
              </a:rPr>
              <a:t>search/</a:t>
            </a:r>
          </a:p>
          <a:p>
            <a:pPr marL="0" marR="0" indent="0" algn="ctr" defTabSz="589359" rtl="0" fontAlgn="auto" latinLnBrk="0" hangingPunct="0">
              <a:lnSpc>
                <a:spcPct val="100000"/>
              </a:lnSpc>
              <a:spcBef>
                <a:spcPts val="0"/>
              </a:spcBef>
              <a:spcAft>
                <a:spcPts val="0"/>
              </a:spcAft>
              <a:buClrTx/>
              <a:buSzTx/>
              <a:buFontTx/>
              <a:buNone/>
              <a:tabLst/>
            </a:pPr>
            <a:r>
              <a:rPr lang="de-DE" sz="2800">
                <a:solidFill>
                  <a:schemeClr val="bg2">
                    <a:lumMod val="25000"/>
                  </a:schemeClr>
                </a:solidFill>
                <a:latin typeface="Josefin Sans Light" pitchFamily="2" charset="77"/>
                <a:sym typeface="Gill Sans"/>
              </a:rPr>
              <a:t>Questionnaire design/</a:t>
            </a:r>
          </a:p>
          <a:p>
            <a:pPr marL="0" marR="0" indent="0" algn="ctr" defTabSz="589359" rtl="0" fontAlgn="auto" latinLnBrk="0" hangingPunct="0">
              <a:lnSpc>
                <a:spcPct val="100000"/>
              </a:lnSpc>
              <a:spcBef>
                <a:spcPts val="0"/>
              </a:spcBef>
              <a:spcAft>
                <a:spcPts val="0"/>
              </a:spcAft>
              <a:buClrTx/>
              <a:buSzTx/>
              <a:buFontTx/>
              <a:buNone/>
              <a:tabLst/>
            </a:pPr>
            <a:r>
              <a:rPr lang="de-DE" sz="2800">
                <a:solidFill>
                  <a:schemeClr val="bg2">
                    <a:lumMod val="25000"/>
                  </a:schemeClr>
                </a:solidFill>
                <a:latin typeface="Josefin Sans Light" pitchFamily="2" charset="77"/>
                <a:sym typeface="Gill Sans"/>
              </a:rPr>
              <a:t>User persona</a:t>
            </a:r>
          </a:p>
        </p:txBody>
      </p:sp>
      <p:sp>
        <p:nvSpPr>
          <p:cNvPr id="123" name="Rectangular Callout 122">
            <a:extLst>
              <a:ext uri="{FF2B5EF4-FFF2-40B4-BE49-F238E27FC236}">
                <a16:creationId xmlns:a16="http://schemas.microsoft.com/office/drawing/2014/main" id="{76D2669F-6B15-2742-AC1D-F7D0513AC47C}"/>
              </a:ext>
            </a:extLst>
          </p:cNvPr>
          <p:cNvSpPr/>
          <p:nvPr/>
        </p:nvSpPr>
        <p:spPr>
          <a:xfrm>
            <a:off x="8849158" y="7109290"/>
            <a:ext cx="3674153" cy="1348464"/>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2800">
                <a:solidFill>
                  <a:schemeClr val="bg2">
                    <a:lumMod val="25000"/>
                  </a:schemeClr>
                </a:solidFill>
                <a:latin typeface="Josefin Sans Light" pitchFamily="2" charset="77"/>
                <a:sym typeface="Gill Sans"/>
              </a:rPr>
              <a:t>Data</a:t>
            </a:r>
            <a:r>
              <a:rPr lang="zh-CN" altLang="en-US" sz="2800">
                <a:solidFill>
                  <a:schemeClr val="bg2">
                    <a:lumMod val="25000"/>
                  </a:schemeClr>
                </a:solidFill>
                <a:latin typeface="Josefin Sans Light" pitchFamily="2" charset="77"/>
                <a:sym typeface="Gill Sans"/>
              </a:rPr>
              <a:t> </a:t>
            </a:r>
            <a:r>
              <a:rPr lang="en-US" altLang="zh-CN" sz="2800">
                <a:solidFill>
                  <a:schemeClr val="bg2">
                    <a:lumMod val="25000"/>
                  </a:schemeClr>
                </a:solidFill>
                <a:latin typeface="Josefin Sans Light" pitchFamily="2" charset="77"/>
                <a:sym typeface="Gill Sans"/>
              </a:rPr>
              <a:t>analysis</a:t>
            </a:r>
            <a:r>
              <a:rPr lang="de-DE" altLang="zh-CN" sz="2800">
                <a:solidFill>
                  <a:schemeClr val="bg2">
                    <a:lumMod val="25000"/>
                  </a:schemeClr>
                </a:solidFill>
                <a:latin typeface="Josefin Sans Light" pitchFamily="2" charset="77"/>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800">
                <a:solidFill>
                  <a:schemeClr val="bg2">
                    <a:lumMod val="25000"/>
                  </a:schemeClr>
                </a:solidFill>
                <a:latin typeface="Josefin Sans Light" pitchFamily="2" charset="77"/>
                <a:sym typeface="Gill Sans"/>
              </a:rPr>
              <a:t>Logo &amp; colour/</a:t>
            </a:r>
          </a:p>
          <a:p>
            <a:pPr marL="0" marR="0" indent="0" algn="ctr" defTabSz="589359" rtl="0" fontAlgn="auto" latinLnBrk="0" hangingPunct="0">
              <a:lnSpc>
                <a:spcPct val="100000"/>
              </a:lnSpc>
              <a:spcBef>
                <a:spcPts val="0"/>
              </a:spcBef>
              <a:spcAft>
                <a:spcPts val="0"/>
              </a:spcAft>
              <a:buClrTx/>
              <a:buSzTx/>
              <a:buFontTx/>
              <a:buNone/>
              <a:tabLst/>
            </a:pPr>
            <a:r>
              <a:rPr lang="de-DE" altLang="zh-CN" sz="2800">
                <a:solidFill>
                  <a:schemeClr val="bg2">
                    <a:lumMod val="25000"/>
                  </a:schemeClr>
                </a:solidFill>
                <a:latin typeface="Josefin Sans Light" pitchFamily="2" charset="77"/>
                <a:sym typeface="Gill Sans"/>
              </a:rPr>
              <a:t>First webpage</a:t>
            </a:r>
          </a:p>
        </p:txBody>
      </p:sp>
      <p:sp>
        <p:nvSpPr>
          <p:cNvPr id="125" name="Rectangular Callout 124">
            <a:extLst>
              <a:ext uri="{FF2B5EF4-FFF2-40B4-BE49-F238E27FC236}">
                <a16:creationId xmlns:a16="http://schemas.microsoft.com/office/drawing/2014/main" id="{B716293C-7046-F54D-85EB-1C9605D60AFF}"/>
              </a:ext>
            </a:extLst>
          </p:cNvPr>
          <p:cNvSpPr/>
          <p:nvPr/>
        </p:nvSpPr>
        <p:spPr>
          <a:xfrm>
            <a:off x="6006152" y="10754161"/>
            <a:ext cx="3731652"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defTabSz="589359"/>
            <a:r>
              <a:rPr lang="en-US" altLang="zh-CN" sz="2800">
                <a:solidFill>
                  <a:schemeClr val="bg2">
                    <a:lumMod val="25000"/>
                  </a:schemeClr>
                </a:solidFill>
                <a:latin typeface="Josefin Sans Light" pitchFamily="2" charset="77"/>
                <a:sym typeface="Gill Sans"/>
              </a:rPr>
              <a:t>TM</a:t>
            </a:r>
            <a:r>
              <a:rPr lang="zh-CN" altLang="en-US" sz="2800">
                <a:solidFill>
                  <a:schemeClr val="bg2">
                    <a:lumMod val="25000"/>
                  </a:schemeClr>
                </a:solidFill>
                <a:latin typeface="Josefin Sans Light" pitchFamily="2" charset="77"/>
                <a:sym typeface="Gill Sans"/>
              </a:rPr>
              <a:t> </a:t>
            </a:r>
            <a:r>
              <a:rPr lang="en-US" altLang="zh-CN" sz="2800">
                <a:solidFill>
                  <a:schemeClr val="bg2">
                    <a:lumMod val="25000"/>
                  </a:schemeClr>
                </a:solidFill>
                <a:latin typeface="Josefin Sans Light" pitchFamily="2" charset="77"/>
                <a:sym typeface="Gill Sans"/>
              </a:rPr>
              <a:t>type</a:t>
            </a:r>
            <a:r>
              <a:rPr lang="zh-CN" altLang="en-US" sz="2800">
                <a:solidFill>
                  <a:schemeClr val="bg2">
                    <a:lumMod val="25000"/>
                  </a:schemeClr>
                </a:solidFill>
                <a:latin typeface="Josefin Sans Light" pitchFamily="2" charset="77"/>
                <a:sym typeface="Gill Sans"/>
              </a:rPr>
              <a:t> </a:t>
            </a:r>
            <a:r>
              <a:rPr lang="en-US" altLang="zh-CN" sz="2800">
                <a:solidFill>
                  <a:schemeClr val="bg2">
                    <a:lumMod val="25000"/>
                  </a:schemeClr>
                </a:solidFill>
                <a:latin typeface="Josefin Sans Light" pitchFamily="2" charset="77"/>
                <a:sym typeface="Gill Sans"/>
              </a:rPr>
              <a:t>function</a:t>
            </a:r>
            <a:r>
              <a:rPr lang="de-DE" altLang="zh-CN" sz="2800">
                <a:solidFill>
                  <a:schemeClr val="bg2">
                    <a:lumMod val="25000"/>
                  </a:schemeClr>
                </a:solidFill>
                <a:latin typeface="Josefin Sans Light" pitchFamily="2" charset="77"/>
                <a:sym typeface="Gill Sans"/>
              </a:rPr>
              <a:t>/</a:t>
            </a:r>
          </a:p>
          <a:p>
            <a:pPr marL="0" marR="0" indent="0" algn="ctr" defTabSz="589359" rtl="0" fontAlgn="auto" latinLnBrk="0" hangingPunct="0">
              <a:lnSpc>
                <a:spcPct val="100000"/>
              </a:lnSpc>
              <a:spcBef>
                <a:spcPts val="0"/>
              </a:spcBef>
              <a:spcAft>
                <a:spcPts val="0"/>
              </a:spcAft>
              <a:buClrTx/>
              <a:buSzTx/>
              <a:buFontTx/>
              <a:buNone/>
              <a:tabLst/>
            </a:pPr>
            <a:r>
              <a:rPr lang="de-DE" altLang="zh-CN" sz="2800">
                <a:solidFill>
                  <a:schemeClr val="bg2">
                    <a:lumMod val="25000"/>
                  </a:schemeClr>
                </a:solidFill>
                <a:latin typeface="Josefin Sans Light" pitchFamily="2" charset="77"/>
                <a:sym typeface="Gill Sans"/>
              </a:rPr>
              <a:t>High-fidelity wireframe/</a:t>
            </a:r>
          </a:p>
          <a:p>
            <a:pPr marL="0" marR="0" indent="0" algn="ctr" defTabSz="589359" rtl="0" fontAlgn="auto" latinLnBrk="0" hangingPunct="0">
              <a:lnSpc>
                <a:spcPct val="100000"/>
              </a:lnSpc>
              <a:spcBef>
                <a:spcPts val="0"/>
              </a:spcBef>
              <a:spcAft>
                <a:spcPts val="0"/>
              </a:spcAft>
              <a:buClrTx/>
              <a:buSzTx/>
              <a:buFontTx/>
              <a:buNone/>
              <a:tabLst/>
            </a:pPr>
            <a:r>
              <a:rPr lang="de-DE" altLang="zh-CN" sz="2800">
                <a:solidFill>
                  <a:schemeClr val="bg2">
                    <a:lumMod val="25000"/>
                  </a:schemeClr>
                </a:solidFill>
                <a:latin typeface="Josefin Sans Light" pitchFamily="2" charset="77"/>
                <a:sym typeface="Gill Sans"/>
              </a:rPr>
              <a:t>Website built</a:t>
            </a:r>
          </a:p>
        </p:txBody>
      </p:sp>
      <p:sp>
        <p:nvSpPr>
          <p:cNvPr id="126" name="Rectangular Callout 125">
            <a:extLst>
              <a:ext uri="{FF2B5EF4-FFF2-40B4-BE49-F238E27FC236}">
                <a16:creationId xmlns:a16="http://schemas.microsoft.com/office/drawing/2014/main" id="{4DC9B949-2056-B941-9C3E-5A51E085DFD4}"/>
              </a:ext>
            </a:extLst>
          </p:cNvPr>
          <p:cNvSpPr/>
          <p:nvPr/>
        </p:nvSpPr>
        <p:spPr>
          <a:xfrm>
            <a:off x="12749340" y="10779619"/>
            <a:ext cx="3025612" cy="1365667"/>
          </a:xfrm>
          <a:prstGeom prst="wedgeRectCallout">
            <a:avLst/>
          </a:prstGeom>
          <a:noFill/>
          <a:ln w="12700" cap="flat">
            <a:solidFill>
              <a:schemeClr val="bg1">
                <a:lumMod val="50000"/>
              </a:schemeClr>
            </a:solidFill>
            <a:prstDash val="solid"/>
            <a:miter lim="400000"/>
            <a:extLst>
              <a:ext uri="{C807C97D-BFC1-408E-A445-0C87EB9F89A2}">
                <ask:lineSketchStyleProps xmlns:ask="http://schemas.microsoft.com/office/drawing/2018/sketchyshapes">
                  <ask:type>
                    <ask:lineSketchNone/>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noAutofit/>
          </a:bodyPr>
          <a:lstStyle/>
          <a:p>
            <a:pPr marL="0" marR="0" indent="0" algn="ctr" defTabSz="589359" rtl="0" fontAlgn="auto" latinLnBrk="0" hangingPunct="0">
              <a:lnSpc>
                <a:spcPct val="100000"/>
              </a:lnSpc>
              <a:spcBef>
                <a:spcPts val="0"/>
              </a:spcBef>
              <a:spcAft>
                <a:spcPts val="0"/>
              </a:spcAft>
              <a:buClrTx/>
              <a:buSzTx/>
              <a:buFontTx/>
              <a:buNone/>
              <a:tabLst/>
            </a:pPr>
            <a:r>
              <a:rPr lang="de-DE" altLang="zh-CN" sz="2800">
                <a:solidFill>
                  <a:schemeClr val="bg2">
                    <a:lumMod val="25000"/>
                  </a:schemeClr>
                </a:solidFill>
                <a:latin typeface="Josefin Sans Light" pitchFamily="2" charset="77"/>
                <a:sym typeface="Gill Sans"/>
              </a:rPr>
              <a:t>Mergeing between FE, BE and DS/</a:t>
            </a:r>
          </a:p>
          <a:p>
            <a:pPr marL="0" marR="0" indent="0" algn="ctr" defTabSz="589359" rtl="0" fontAlgn="auto" latinLnBrk="0" hangingPunct="0">
              <a:lnSpc>
                <a:spcPct val="100000"/>
              </a:lnSpc>
              <a:spcBef>
                <a:spcPts val="0"/>
              </a:spcBef>
              <a:spcAft>
                <a:spcPts val="0"/>
              </a:spcAft>
              <a:buClrTx/>
              <a:buSzTx/>
              <a:buFontTx/>
              <a:buNone/>
              <a:tabLst/>
            </a:pPr>
            <a:r>
              <a:rPr lang="de-DE" altLang="zh-CN" sz="2800">
                <a:solidFill>
                  <a:schemeClr val="bg2">
                    <a:lumMod val="25000"/>
                  </a:schemeClr>
                </a:solidFill>
                <a:latin typeface="Josefin Sans Light" pitchFamily="2" charset="77"/>
                <a:sym typeface="Gill Sans"/>
              </a:rPr>
              <a:t>User test</a:t>
            </a:r>
          </a:p>
        </p:txBody>
      </p:sp>
      <p:pic>
        <p:nvPicPr>
          <p:cNvPr id="145" name="Picture 144">
            <a:extLst>
              <a:ext uri="{FF2B5EF4-FFF2-40B4-BE49-F238E27FC236}">
                <a16:creationId xmlns:a16="http://schemas.microsoft.com/office/drawing/2014/main" id="{CC128AFE-815F-3A47-BD3D-2B2B74249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pic>
        <p:nvPicPr>
          <p:cNvPr id="147" name="Screenshot 2021-11-18 at 17.34.12.png" descr="Screenshot 2021-11-18 at 17.34.12.png">
            <a:extLst>
              <a:ext uri="{FF2B5EF4-FFF2-40B4-BE49-F238E27FC236}">
                <a16:creationId xmlns:a16="http://schemas.microsoft.com/office/drawing/2014/main" id="{92EFAA5D-A4F5-6444-A17C-5BC3EC8D8818}"/>
              </a:ext>
            </a:extLst>
          </p:cNvPr>
          <p:cNvPicPr>
            <a:picLocks noChangeAspect="1"/>
          </p:cNvPicPr>
          <p:nvPr/>
        </p:nvPicPr>
        <p:blipFill>
          <a:blip r:embed="rId3"/>
          <a:stretch>
            <a:fillRect/>
          </a:stretch>
        </p:blipFill>
        <p:spPr>
          <a:xfrm>
            <a:off x="10204387" y="10754161"/>
            <a:ext cx="950604" cy="1049626"/>
          </a:xfrm>
          <a:prstGeom prst="rect">
            <a:avLst/>
          </a:prstGeom>
          <a:solidFill>
            <a:srgbClr val="FFFBFF"/>
          </a:solidFill>
          <a:ln w="12700">
            <a:miter lim="400000"/>
          </a:ln>
        </p:spPr>
      </p:pic>
      <p:pic>
        <p:nvPicPr>
          <p:cNvPr id="148" name="Screenshot 2021-11-18 at 17.34.12.png" descr="Screenshot 2021-11-18 at 17.34.12.png">
            <a:extLst>
              <a:ext uri="{FF2B5EF4-FFF2-40B4-BE49-F238E27FC236}">
                <a16:creationId xmlns:a16="http://schemas.microsoft.com/office/drawing/2014/main" id="{C0466072-8922-8647-B62B-523DEC89EE37}"/>
              </a:ext>
            </a:extLst>
          </p:cNvPr>
          <p:cNvPicPr>
            <a:picLocks noChangeAspect="1"/>
          </p:cNvPicPr>
          <p:nvPr/>
        </p:nvPicPr>
        <p:blipFill>
          <a:blip r:embed="rId3"/>
          <a:stretch>
            <a:fillRect/>
          </a:stretch>
        </p:blipFill>
        <p:spPr>
          <a:xfrm flipH="1">
            <a:off x="11447872" y="10721842"/>
            <a:ext cx="950604" cy="1049626"/>
          </a:xfrm>
          <a:prstGeom prst="rect">
            <a:avLst/>
          </a:prstGeom>
          <a:solidFill>
            <a:srgbClr val="FFFBFF"/>
          </a:solidFill>
          <a:ln w="12700">
            <a:miter lim="400000"/>
          </a:ln>
        </p:spPr>
      </p:pic>
      <p:cxnSp>
        <p:nvCxnSpPr>
          <p:cNvPr id="150" name="Straight Arrow Connector 149">
            <a:extLst>
              <a:ext uri="{FF2B5EF4-FFF2-40B4-BE49-F238E27FC236}">
                <a16:creationId xmlns:a16="http://schemas.microsoft.com/office/drawing/2014/main" id="{38D3B3F6-AD3B-A84A-8F71-2B460209A27C}"/>
              </a:ext>
            </a:extLst>
          </p:cNvPr>
          <p:cNvCxnSpPr/>
          <p:nvPr/>
        </p:nvCxnSpPr>
        <p:spPr>
          <a:xfrm>
            <a:off x="19878713" y="12472733"/>
            <a:ext cx="574970" cy="0"/>
          </a:xfrm>
          <a:prstGeom prst="straightConnector1">
            <a:avLst/>
          </a:prstGeom>
          <a:noFill/>
          <a:ln w="5715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 name="Rectangle 1">
            <a:extLst>
              <a:ext uri="{FF2B5EF4-FFF2-40B4-BE49-F238E27FC236}">
                <a16:creationId xmlns:a16="http://schemas.microsoft.com/office/drawing/2014/main" id="{EEEB95A4-C1F3-9F4E-A889-A987021BE71F}"/>
              </a:ext>
            </a:extLst>
          </p:cNvPr>
          <p:cNvSpPr/>
          <p:nvPr/>
        </p:nvSpPr>
        <p:spPr>
          <a:xfrm>
            <a:off x="6045593" y="3439395"/>
            <a:ext cx="3152164" cy="1275714"/>
          </a:xfrm>
          <a:prstGeom prst="rect">
            <a:avLst/>
          </a:prstGeom>
          <a:solidFill>
            <a:srgbClr val="FFFBFF">
              <a:alpha val="89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7" name="Rectangle 116">
            <a:extLst>
              <a:ext uri="{FF2B5EF4-FFF2-40B4-BE49-F238E27FC236}">
                <a16:creationId xmlns:a16="http://schemas.microsoft.com/office/drawing/2014/main" id="{4DA7F0D6-8530-DB4A-AC2F-43C3192EF9BF}"/>
              </a:ext>
            </a:extLst>
          </p:cNvPr>
          <p:cNvSpPr/>
          <p:nvPr/>
        </p:nvSpPr>
        <p:spPr>
          <a:xfrm>
            <a:off x="12698262" y="3421524"/>
            <a:ext cx="3375303" cy="1275714"/>
          </a:xfrm>
          <a:prstGeom prst="rect">
            <a:avLst/>
          </a:prstGeom>
          <a:solidFill>
            <a:srgbClr val="FFFBFF">
              <a:alpha val="89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8" name="Rectangle 117">
            <a:extLst>
              <a:ext uri="{FF2B5EF4-FFF2-40B4-BE49-F238E27FC236}">
                <a16:creationId xmlns:a16="http://schemas.microsoft.com/office/drawing/2014/main" id="{A54D00F1-B1C2-D14A-892F-84E2A1A47B36}"/>
              </a:ext>
            </a:extLst>
          </p:cNvPr>
          <p:cNvSpPr/>
          <p:nvPr/>
        </p:nvSpPr>
        <p:spPr>
          <a:xfrm>
            <a:off x="16507592" y="7208845"/>
            <a:ext cx="3126414" cy="1096582"/>
          </a:xfrm>
          <a:prstGeom prst="rect">
            <a:avLst/>
          </a:prstGeom>
          <a:solidFill>
            <a:srgbClr val="FFFBFF">
              <a:alpha val="89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9" name="Rectangle 118">
            <a:extLst>
              <a:ext uri="{FF2B5EF4-FFF2-40B4-BE49-F238E27FC236}">
                <a16:creationId xmlns:a16="http://schemas.microsoft.com/office/drawing/2014/main" id="{F7A258E1-6A6F-9E46-BC1B-0F16703B34FF}"/>
              </a:ext>
            </a:extLst>
          </p:cNvPr>
          <p:cNvSpPr/>
          <p:nvPr/>
        </p:nvSpPr>
        <p:spPr>
          <a:xfrm>
            <a:off x="8879205" y="7159337"/>
            <a:ext cx="3375303" cy="1275714"/>
          </a:xfrm>
          <a:prstGeom prst="rect">
            <a:avLst/>
          </a:prstGeom>
          <a:solidFill>
            <a:srgbClr val="FFFBFF">
              <a:alpha val="89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32" name="Picture 8" descr="Make Use of JSON With Python | Nylas">
            <a:extLst>
              <a:ext uri="{FF2B5EF4-FFF2-40B4-BE49-F238E27FC236}">
                <a16:creationId xmlns:a16="http://schemas.microsoft.com/office/drawing/2014/main" id="{E660F560-3702-4E4B-A855-98DBF5A0B6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224" t="7928" r="17406" b="3900"/>
          <a:stretch/>
        </p:blipFill>
        <p:spPr bwMode="auto">
          <a:xfrm>
            <a:off x="8885100" y="7320043"/>
            <a:ext cx="1007576" cy="987876"/>
          </a:xfrm>
          <a:prstGeom prst="rect">
            <a:avLst/>
          </a:prstGeom>
          <a:noFill/>
          <a:extLst>
            <a:ext uri="{909E8E84-426E-40DD-AFC4-6F175D3DCCD1}">
              <a14:hiddenFill xmlns:a14="http://schemas.microsoft.com/office/drawing/2010/main">
                <a:solidFill>
                  <a:srgbClr val="FFFFFF"/>
                </a:solidFill>
              </a14:hiddenFill>
            </a:ext>
          </a:extLst>
        </p:spPr>
      </p:pic>
      <p:sp>
        <p:nvSpPr>
          <p:cNvPr id="120" name="Rectangle 119">
            <a:extLst>
              <a:ext uri="{FF2B5EF4-FFF2-40B4-BE49-F238E27FC236}">
                <a16:creationId xmlns:a16="http://schemas.microsoft.com/office/drawing/2014/main" id="{A632942F-6591-8C41-9627-F7CC54F10304}"/>
              </a:ext>
            </a:extLst>
          </p:cNvPr>
          <p:cNvSpPr/>
          <p:nvPr/>
        </p:nvSpPr>
        <p:spPr>
          <a:xfrm>
            <a:off x="6097569" y="10824595"/>
            <a:ext cx="3596193" cy="1275714"/>
          </a:xfrm>
          <a:prstGeom prst="rect">
            <a:avLst/>
          </a:prstGeom>
          <a:solidFill>
            <a:srgbClr val="FFFBFF">
              <a:alpha val="89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4" name="Rectangle 123">
            <a:extLst>
              <a:ext uri="{FF2B5EF4-FFF2-40B4-BE49-F238E27FC236}">
                <a16:creationId xmlns:a16="http://schemas.microsoft.com/office/drawing/2014/main" id="{28B42B1E-76F8-8B4D-AB16-4CC8F711BFDD}"/>
              </a:ext>
            </a:extLst>
          </p:cNvPr>
          <p:cNvSpPr/>
          <p:nvPr/>
        </p:nvSpPr>
        <p:spPr>
          <a:xfrm>
            <a:off x="12819006" y="10833627"/>
            <a:ext cx="2847006" cy="1275714"/>
          </a:xfrm>
          <a:prstGeom prst="rect">
            <a:avLst/>
          </a:prstGeom>
          <a:solidFill>
            <a:srgbClr val="FFFBFF">
              <a:alpha val="89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de-DE"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3074" name="Picture 2" descr="Coronavirus infection RGB color icon - stock vector | Crushpixel">
            <a:extLst>
              <a:ext uri="{FF2B5EF4-FFF2-40B4-BE49-F238E27FC236}">
                <a16:creationId xmlns:a16="http://schemas.microsoft.com/office/drawing/2014/main" id="{ABE16340-FE03-CF44-BBF0-B615257F71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00" t="18311" r="17072" b="17827"/>
          <a:stretch/>
        </p:blipFill>
        <p:spPr bwMode="auto">
          <a:xfrm>
            <a:off x="17618124" y="6490092"/>
            <a:ext cx="1277876" cy="1239673"/>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Coronavirus infection RGB color icon - stock vector | Crushpixel">
            <a:extLst>
              <a:ext uri="{FF2B5EF4-FFF2-40B4-BE49-F238E27FC236}">
                <a16:creationId xmlns:a16="http://schemas.microsoft.com/office/drawing/2014/main" id="{DCA788AE-DE50-884C-BE3F-5CAB97561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00" t="18311" r="17072" b="17827"/>
          <a:stretch/>
        </p:blipFill>
        <p:spPr bwMode="auto">
          <a:xfrm>
            <a:off x="14123233" y="6747001"/>
            <a:ext cx="1369545" cy="1328601"/>
          </a:xfrm>
          <a:prstGeom prst="rect">
            <a:avLst/>
          </a:prstGeom>
          <a:noFill/>
          <a:extLst>
            <a:ext uri="{909E8E84-426E-40DD-AFC4-6F175D3DCCD1}">
              <a14:hiddenFill xmlns:a14="http://schemas.microsoft.com/office/drawing/2010/main">
                <a:solidFill>
                  <a:srgbClr val="FFFFFF"/>
                </a:solidFill>
              </a14:hiddenFill>
            </a:ext>
          </a:extLst>
        </p:spPr>
      </p:pic>
      <p:sp>
        <p:nvSpPr>
          <p:cNvPr id="127" name="“But most of them don’t work for me!”">
            <a:extLst>
              <a:ext uri="{FF2B5EF4-FFF2-40B4-BE49-F238E27FC236}">
                <a16:creationId xmlns:a16="http://schemas.microsoft.com/office/drawing/2014/main" id="{2CA0540F-663D-AB47-913C-CC9694B84345}"/>
              </a:ext>
            </a:extLst>
          </p:cNvPr>
          <p:cNvSpPr txBox="1"/>
          <p:nvPr/>
        </p:nvSpPr>
        <p:spPr>
          <a:xfrm>
            <a:off x="7068517" y="3574052"/>
            <a:ext cx="2289362" cy="1006044"/>
          </a:xfrm>
          <a:solidFill>
            <a:srgbClr val="FFFB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spAutoFit/>
          </a:bodyPr>
          <a:lstStyle>
            <a:lvl1pPr algn="l">
              <a:lnSpc>
                <a:spcPts val="6500"/>
              </a:lnSpc>
              <a:defRPr sz="3800" b="1" i="1">
                <a:solidFill>
                  <a:srgbClr val="EBEBEB"/>
                </a:solidFill>
                <a:latin typeface="Helvetica Neue"/>
                <a:ea typeface="Helvetica Neue"/>
                <a:cs typeface="Helvetica Neue"/>
                <a:sym typeface="Helvetica Neue"/>
              </a:defRPr>
            </a:lvl1pPr>
          </a:lstStyle>
          <a:p>
            <a:pPr>
              <a:lnSpc>
                <a:spcPct val="100000"/>
              </a:lnSpc>
            </a:pPr>
            <a:r>
              <a:rPr lang="en-GB" sz="2800" b="0" i="0">
                <a:solidFill>
                  <a:srgbClr val="C00000"/>
                </a:solidFill>
                <a:latin typeface="Josefin Sans" pitchFamily="2" charset="77"/>
                <a:cs typeface="Gill Sans" panose="020B0502020104020203" pitchFamily="34" charset="-79"/>
              </a:rPr>
              <a:t>“where‘s our data?!</a:t>
            </a:r>
            <a:r>
              <a:rPr lang="de-DE" sz="2800" b="0" i="0">
                <a:solidFill>
                  <a:srgbClr val="C00000"/>
                </a:solidFill>
                <a:latin typeface="Josefin Sans" pitchFamily="2" charset="77"/>
                <a:cs typeface="Gill Sans" panose="020B0502020104020203" pitchFamily="34" charset="-79"/>
              </a:rPr>
              <a:t>“</a:t>
            </a:r>
            <a:endParaRPr sz="2800" b="0" i="0">
              <a:solidFill>
                <a:srgbClr val="C00000"/>
              </a:solidFill>
              <a:latin typeface="Josefin Sans" pitchFamily="2" charset="77"/>
              <a:cs typeface="Gill Sans" panose="020B0502020104020203" pitchFamily="34" charset="-79"/>
            </a:endParaRPr>
          </a:p>
        </p:txBody>
      </p:sp>
      <p:pic>
        <p:nvPicPr>
          <p:cNvPr id="1030" name="Picture 6" descr="Missing Photo Icon #3567 - Free Icons Library">
            <a:extLst>
              <a:ext uri="{FF2B5EF4-FFF2-40B4-BE49-F238E27FC236}">
                <a16:creationId xmlns:a16="http://schemas.microsoft.com/office/drawing/2014/main" id="{D2DB8F4A-E48B-B846-B789-DA2D5EEE30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57269" y="3547397"/>
            <a:ext cx="1066913" cy="106691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onstructivism - Free communications icons">
            <a:extLst>
              <a:ext uri="{FF2B5EF4-FFF2-40B4-BE49-F238E27FC236}">
                <a16:creationId xmlns:a16="http://schemas.microsoft.com/office/drawing/2014/main" id="{CB6D138D-18EE-5B48-8A29-F68C9DA554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690154" y="3451352"/>
            <a:ext cx="1153122" cy="1153122"/>
          </a:xfrm>
          <a:prstGeom prst="rect">
            <a:avLst/>
          </a:prstGeom>
          <a:noFill/>
          <a:extLst>
            <a:ext uri="{909E8E84-426E-40DD-AFC4-6F175D3DCCD1}">
              <a14:hiddenFill xmlns:a14="http://schemas.microsoft.com/office/drawing/2010/main">
                <a:solidFill>
                  <a:srgbClr val="FFFFFF"/>
                </a:solidFill>
              </a14:hiddenFill>
            </a:ext>
          </a:extLst>
        </p:spPr>
      </p:pic>
      <p:sp>
        <p:nvSpPr>
          <p:cNvPr id="131" name="“But most of them don’t work for me!”">
            <a:extLst>
              <a:ext uri="{FF2B5EF4-FFF2-40B4-BE49-F238E27FC236}">
                <a16:creationId xmlns:a16="http://schemas.microsoft.com/office/drawing/2014/main" id="{50D24D4A-3089-E94B-A5FE-564F9B2B8331}"/>
              </a:ext>
            </a:extLst>
          </p:cNvPr>
          <p:cNvSpPr txBox="1"/>
          <p:nvPr/>
        </p:nvSpPr>
        <p:spPr>
          <a:xfrm>
            <a:off x="13843276" y="3439395"/>
            <a:ext cx="2267918" cy="1218148"/>
          </a:xfrm>
          <a:custGeom>
            <a:avLst/>
            <a:gdLst>
              <a:gd name="connsiteX0" fmla="*/ 0 w 2267918"/>
              <a:gd name="connsiteY0" fmla="*/ 0 h 1218148"/>
              <a:gd name="connsiteX1" fmla="*/ 566980 w 2267918"/>
              <a:gd name="connsiteY1" fmla="*/ 0 h 1218148"/>
              <a:gd name="connsiteX2" fmla="*/ 1179317 w 2267918"/>
              <a:gd name="connsiteY2" fmla="*/ 0 h 1218148"/>
              <a:gd name="connsiteX3" fmla="*/ 1700939 w 2267918"/>
              <a:gd name="connsiteY3" fmla="*/ 0 h 1218148"/>
              <a:gd name="connsiteX4" fmla="*/ 2267918 w 2267918"/>
              <a:gd name="connsiteY4" fmla="*/ 0 h 1218148"/>
              <a:gd name="connsiteX5" fmla="*/ 2267918 w 2267918"/>
              <a:gd name="connsiteY5" fmla="*/ 418231 h 1218148"/>
              <a:gd name="connsiteX6" fmla="*/ 2267918 w 2267918"/>
              <a:gd name="connsiteY6" fmla="*/ 824280 h 1218148"/>
              <a:gd name="connsiteX7" fmla="*/ 2267918 w 2267918"/>
              <a:gd name="connsiteY7" fmla="*/ 1218148 h 1218148"/>
              <a:gd name="connsiteX8" fmla="*/ 1655580 w 2267918"/>
              <a:gd name="connsiteY8" fmla="*/ 1218148 h 1218148"/>
              <a:gd name="connsiteX9" fmla="*/ 1065921 w 2267918"/>
              <a:gd name="connsiteY9" fmla="*/ 1218148 h 1218148"/>
              <a:gd name="connsiteX10" fmla="*/ 498942 w 2267918"/>
              <a:gd name="connsiteY10" fmla="*/ 1218148 h 1218148"/>
              <a:gd name="connsiteX11" fmla="*/ 0 w 2267918"/>
              <a:gd name="connsiteY11" fmla="*/ 1218148 h 1218148"/>
              <a:gd name="connsiteX12" fmla="*/ 0 w 2267918"/>
              <a:gd name="connsiteY12" fmla="*/ 812099 h 1218148"/>
              <a:gd name="connsiteX13" fmla="*/ 0 w 2267918"/>
              <a:gd name="connsiteY13" fmla="*/ 442594 h 1218148"/>
              <a:gd name="connsiteX14" fmla="*/ 0 w 2267918"/>
              <a:gd name="connsiteY14" fmla="*/ 0 h 121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7918" h="1218148" fill="none" extrusionOk="0">
                <a:moveTo>
                  <a:pt x="0" y="0"/>
                </a:moveTo>
                <a:cubicBezTo>
                  <a:pt x="118212" y="-36647"/>
                  <a:pt x="360957" y="67949"/>
                  <a:pt x="566980" y="0"/>
                </a:cubicBezTo>
                <a:cubicBezTo>
                  <a:pt x="773003" y="-67949"/>
                  <a:pt x="1001851" y="11506"/>
                  <a:pt x="1179317" y="0"/>
                </a:cubicBezTo>
                <a:cubicBezTo>
                  <a:pt x="1356783" y="-11506"/>
                  <a:pt x="1509177" y="51216"/>
                  <a:pt x="1700939" y="0"/>
                </a:cubicBezTo>
                <a:cubicBezTo>
                  <a:pt x="1892701" y="-51216"/>
                  <a:pt x="2132196" y="53019"/>
                  <a:pt x="2267918" y="0"/>
                </a:cubicBezTo>
                <a:cubicBezTo>
                  <a:pt x="2317010" y="147225"/>
                  <a:pt x="2218421" y="282490"/>
                  <a:pt x="2267918" y="418231"/>
                </a:cubicBezTo>
                <a:cubicBezTo>
                  <a:pt x="2317415" y="553972"/>
                  <a:pt x="2237641" y="691452"/>
                  <a:pt x="2267918" y="824280"/>
                </a:cubicBezTo>
                <a:cubicBezTo>
                  <a:pt x="2298195" y="957108"/>
                  <a:pt x="2240631" y="1096191"/>
                  <a:pt x="2267918" y="1218148"/>
                </a:cubicBezTo>
                <a:cubicBezTo>
                  <a:pt x="1970487" y="1272154"/>
                  <a:pt x="1824881" y="1145878"/>
                  <a:pt x="1655580" y="1218148"/>
                </a:cubicBezTo>
                <a:cubicBezTo>
                  <a:pt x="1486279" y="1290418"/>
                  <a:pt x="1235461" y="1161023"/>
                  <a:pt x="1065921" y="1218148"/>
                </a:cubicBezTo>
                <a:cubicBezTo>
                  <a:pt x="896381" y="1275273"/>
                  <a:pt x="772385" y="1168333"/>
                  <a:pt x="498942" y="1218148"/>
                </a:cubicBezTo>
                <a:cubicBezTo>
                  <a:pt x="225499" y="1267963"/>
                  <a:pt x="113273" y="1186359"/>
                  <a:pt x="0" y="1218148"/>
                </a:cubicBezTo>
                <a:cubicBezTo>
                  <a:pt x="-23990" y="1067353"/>
                  <a:pt x="27487" y="936153"/>
                  <a:pt x="0" y="812099"/>
                </a:cubicBezTo>
                <a:cubicBezTo>
                  <a:pt x="-27487" y="688045"/>
                  <a:pt x="38014" y="608513"/>
                  <a:pt x="0" y="442594"/>
                </a:cubicBezTo>
                <a:cubicBezTo>
                  <a:pt x="-38014" y="276676"/>
                  <a:pt x="30009" y="152634"/>
                  <a:pt x="0" y="0"/>
                </a:cubicBezTo>
                <a:close/>
              </a:path>
              <a:path w="2267918" h="1218148" stroke="0" extrusionOk="0">
                <a:moveTo>
                  <a:pt x="0" y="0"/>
                </a:moveTo>
                <a:cubicBezTo>
                  <a:pt x="152281" y="-16597"/>
                  <a:pt x="390163" y="35140"/>
                  <a:pt x="521621" y="0"/>
                </a:cubicBezTo>
                <a:cubicBezTo>
                  <a:pt x="653079" y="-35140"/>
                  <a:pt x="840923" y="70532"/>
                  <a:pt x="1133959" y="0"/>
                </a:cubicBezTo>
                <a:cubicBezTo>
                  <a:pt x="1426995" y="-70532"/>
                  <a:pt x="1401372" y="53657"/>
                  <a:pt x="1632901" y="0"/>
                </a:cubicBezTo>
                <a:cubicBezTo>
                  <a:pt x="1864430" y="-53657"/>
                  <a:pt x="2091416" y="32075"/>
                  <a:pt x="2267918" y="0"/>
                </a:cubicBezTo>
                <a:cubicBezTo>
                  <a:pt x="2286242" y="173603"/>
                  <a:pt x="2220134" y="264952"/>
                  <a:pt x="2267918" y="406049"/>
                </a:cubicBezTo>
                <a:cubicBezTo>
                  <a:pt x="2315702" y="547146"/>
                  <a:pt x="2243523" y="622003"/>
                  <a:pt x="2267918" y="799917"/>
                </a:cubicBezTo>
                <a:cubicBezTo>
                  <a:pt x="2292313" y="977831"/>
                  <a:pt x="2227251" y="1131240"/>
                  <a:pt x="2267918" y="1218148"/>
                </a:cubicBezTo>
                <a:cubicBezTo>
                  <a:pt x="2152133" y="1244014"/>
                  <a:pt x="1954793" y="1177126"/>
                  <a:pt x="1746297" y="1218148"/>
                </a:cubicBezTo>
                <a:cubicBezTo>
                  <a:pt x="1537801" y="1259170"/>
                  <a:pt x="1311473" y="1205271"/>
                  <a:pt x="1201997" y="1218148"/>
                </a:cubicBezTo>
                <a:cubicBezTo>
                  <a:pt x="1092521" y="1231025"/>
                  <a:pt x="786349" y="1200129"/>
                  <a:pt x="589659" y="1218148"/>
                </a:cubicBezTo>
                <a:cubicBezTo>
                  <a:pt x="392969" y="1236167"/>
                  <a:pt x="192109" y="1202226"/>
                  <a:pt x="0" y="1218148"/>
                </a:cubicBezTo>
                <a:cubicBezTo>
                  <a:pt x="-30033" y="1046959"/>
                  <a:pt x="39289" y="976541"/>
                  <a:pt x="0" y="824280"/>
                </a:cubicBezTo>
                <a:cubicBezTo>
                  <a:pt x="-39289" y="672019"/>
                  <a:pt x="35933" y="527757"/>
                  <a:pt x="0" y="418231"/>
                </a:cubicBezTo>
                <a:cubicBezTo>
                  <a:pt x="-35933" y="308705"/>
                  <a:pt x="26680" y="127961"/>
                  <a:pt x="0" y="0"/>
                </a:cubicBezTo>
                <a:close/>
              </a:path>
            </a:pathLst>
          </a:custGeom>
          <a:solidFill>
            <a:srgbClr val="FFFB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nchor="ctr">
            <a:noAutofit/>
          </a:bodyPr>
          <a:lstStyle>
            <a:lvl1pPr algn="l">
              <a:lnSpc>
                <a:spcPts val="6500"/>
              </a:lnSpc>
              <a:defRPr sz="3800" b="1" i="1">
                <a:solidFill>
                  <a:srgbClr val="EBEBEB"/>
                </a:solidFill>
                <a:latin typeface="Helvetica Neue"/>
                <a:ea typeface="Helvetica Neue"/>
                <a:cs typeface="Helvetica Neue"/>
                <a:sym typeface="Helvetica Neue"/>
              </a:defRPr>
            </a:lvl1pPr>
          </a:lstStyle>
          <a:p>
            <a:pPr>
              <a:lnSpc>
                <a:spcPct val="100000"/>
              </a:lnSpc>
            </a:pPr>
            <a:r>
              <a:rPr lang="en-GB" sz="2800" b="0" i="0">
                <a:solidFill>
                  <a:srgbClr val="C00000"/>
                </a:solidFill>
                <a:latin typeface="Josefin Sans" pitchFamily="2" charset="77"/>
                <a:cs typeface="Gill Sans" panose="020B0502020104020203" pitchFamily="34" charset="-79"/>
              </a:rPr>
              <a:t>“</a:t>
            </a:r>
            <a:r>
              <a:rPr lang="en-US" altLang="zh-CN" sz="2800" b="0" i="0">
                <a:solidFill>
                  <a:srgbClr val="C00000"/>
                </a:solidFill>
                <a:latin typeface="Josefin Sans" pitchFamily="2" charset="77"/>
                <a:cs typeface="Gill Sans" panose="020B0502020104020203" pitchFamily="34" charset="-79"/>
              </a:rPr>
              <a:t>Is</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our</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quiz</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valid</a:t>
            </a:r>
            <a:r>
              <a:rPr lang="en-GB" sz="2800" b="0" i="0">
                <a:solidFill>
                  <a:srgbClr val="C00000"/>
                </a:solidFill>
                <a:latin typeface="Josefin Sans" pitchFamily="2" charset="77"/>
                <a:cs typeface="Gill Sans" panose="020B0502020104020203" pitchFamily="34" charset="-79"/>
              </a:rPr>
              <a:t>?</a:t>
            </a:r>
            <a:r>
              <a:rPr lang="de-DE" sz="2800" b="0" i="0">
                <a:solidFill>
                  <a:srgbClr val="C00000"/>
                </a:solidFill>
                <a:latin typeface="Josefin Sans" pitchFamily="2" charset="77"/>
                <a:cs typeface="Gill Sans" panose="020B0502020104020203" pitchFamily="34" charset="-79"/>
              </a:rPr>
              <a:t>“</a:t>
            </a:r>
            <a:endParaRPr sz="2800" b="0" i="0">
              <a:solidFill>
                <a:srgbClr val="C00000"/>
              </a:solidFill>
              <a:latin typeface="Josefin Sans" pitchFamily="2" charset="77"/>
              <a:cs typeface="Gill Sans" panose="020B0502020104020203" pitchFamily="34" charset="-79"/>
            </a:endParaRPr>
          </a:p>
        </p:txBody>
      </p:sp>
      <p:sp>
        <p:nvSpPr>
          <p:cNvPr id="137" name="“But most of them don’t work for me!”">
            <a:extLst>
              <a:ext uri="{FF2B5EF4-FFF2-40B4-BE49-F238E27FC236}">
                <a16:creationId xmlns:a16="http://schemas.microsoft.com/office/drawing/2014/main" id="{FB55B504-C8C5-F840-B942-6930EBB5D505}"/>
              </a:ext>
            </a:extLst>
          </p:cNvPr>
          <p:cNvSpPr txBox="1"/>
          <p:nvPr/>
        </p:nvSpPr>
        <p:spPr>
          <a:xfrm>
            <a:off x="9909440" y="7212911"/>
            <a:ext cx="2585115" cy="1191396"/>
          </a:xfrm>
          <a:prstGeom prst="rect">
            <a:avLst/>
          </a:prstGeom>
          <a:solidFill>
            <a:srgbClr val="FFFB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71437" rIns="0" bIns="71437" anchor="ctr">
            <a:noAutofit/>
          </a:bodyPr>
          <a:lstStyle>
            <a:lvl1pPr algn="l">
              <a:lnSpc>
                <a:spcPts val="6500"/>
              </a:lnSpc>
              <a:defRPr sz="3800" b="1" i="1">
                <a:solidFill>
                  <a:srgbClr val="EBEBEB"/>
                </a:solidFill>
                <a:latin typeface="Helvetica Neue"/>
                <a:ea typeface="Helvetica Neue"/>
                <a:cs typeface="Helvetica Neue"/>
                <a:sym typeface="Helvetica Neue"/>
              </a:defRPr>
            </a:lvl1pPr>
          </a:lstStyle>
          <a:p>
            <a:pPr>
              <a:lnSpc>
                <a:spcPct val="100000"/>
              </a:lnSpc>
            </a:pPr>
            <a:r>
              <a:rPr lang="zh-CN" altLang="en-US" sz="2800" b="0" i="0">
                <a:solidFill>
                  <a:srgbClr val="C00000"/>
                </a:solidFill>
                <a:latin typeface="Josefin Sans" pitchFamily="2" charset="77"/>
                <a:cs typeface="Gill Sans" panose="020B0502020104020203" pitchFamily="34" charset="-79"/>
              </a:rPr>
              <a:t>“</a:t>
            </a:r>
            <a:r>
              <a:rPr lang="en-US" altLang="zh-CN" sz="2800" b="0" i="0">
                <a:solidFill>
                  <a:srgbClr val="C00000"/>
                </a:solidFill>
                <a:latin typeface="Josefin Sans" pitchFamily="2" charset="77"/>
                <a:cs typeface="Gill Sans" panose="020B0502020104020203" pitchFamily="34" charset="-79"/>
              </a:rPr>
              <a:t>what’s</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our</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real</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data</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format</a:t>
            </a:r>
            <a:r>
              <a:rPr lang="de-DE" sz="2800" b="0" i="0">
                <a:solidFill>
                  <a:srgbClr val="C00000"/>
                </a:solidFill>
                <a:latin typeface="Josefin Sans" pitchFamily="2" charset="77"/>
                <a:cs typeface="Gill Sans" panose="020B0502020104020203" pitchFamily="34" charset="-79"/>
              </a:rPr>
              <a:t>?</a:t>
            </a:r>
            <a:r>
              <a:rPr lang="zh-CN" altLang="en-US" sz="2800" b="0" i="0">
                <a:solidFill>
                  <a:srgbClr val="C00000"/>
                </a:solidFill>
                <a:latin typeface="Josefin Sans" pitchFamily="2" charset="77"/>
                <a:cs typeface="Gill Sans" panose="020B0502020104020203" pitchFamily="34" charset="-79"/>
              </a:rPr>
              <a:t>”</a:t>
            </a:r>
            <a:endParaRPr sz="2800" b="0" i="0">
              <a:solidFill>
                <a:srgbClr val="C00000"/>
              </a:solidFill>
              <a:latin typeface="Josefin Sans" pitchFamily="2" charset="77"/>
              <a:cs typeface="Gill Sans" panose="020B0502020104020203" pitchFamily="34" charset="-79"/>
            </a:endParaRPr>
          </a:p>
        </p:txBody>
      </p:sp>
      <p:pic>
        <p:nvPicPr>
          <p:cNvPr id="130" name="Picture 2" descr="Coronavirus infection RGB color icon - stock vector | Crushpixel">
            <a:extLst>
              <a:ext uri="{FF2B5EF4-FFF2-40B4-BE49-F238E27FC236}">
                <a16:creationId xmlns:a16="http://schemas.microsoft.com/office/drawing/2014/main" id="{EBB6A9B0-8490-F745-B585-C49A4871C1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7100" t="18311" r="17072" b="17827"/>
          <a:stretch/>
        </p:blipFill>
        <p:spPr bwMode="auto">
          <a:xfrm>
            <a:off x="12212332" y="6176957"/>
            <a:ext cx="1369545" cy="1328601"/>
          </a:xfrm>
          <a:prstGeom prst="rect">
            <a:avLst/>
          </a:prstGeom>
          <a:noFill/>
          <a:extLst>
            <a:ext uri="{909E8E84-426E-40DD-AFC4-6F175D3DCCD1}">
              <a14:hiddenFill xmlns:a14="http://schemas.microsoft.com/office/drawing/2010/main">
                <a:solidFill>
                  <a:srgbClr val="FFFFFF"/>
                </a:solidFill>
              </a14:hiddenFill>
            </a:ext>
          </a:extLst>
        </p:spPr>
      </p:pic>
      <p:sp>
        <p:nvSpPr>
          <p:cNvPr id="129" name="“But most of them don’t work for me!”">
            <a:extLst>
              <a:ext uri="{FF2B5EF4-FFF2-40B4-BE49-F238E27FC236}">
                <a16:creationId xmlns:a16="http://schemas.microsoft.com/office/drawing/2014/main" id="{9D43E88C-EB13-0B4F-B2A7-7907B1F28EBF}"/>
              </a:ext>
            </a:extLst>
          </p:cNvPr>
          <p:cNvSpPr txBox="1"/>
          <p:nvPr/>
        </p:nvSpPr>
        <p:spPr>
          <a:xfrm>
            <a:off x="6167747" y="10824595"/>
            <a:ext cx="3443059" cy="1156194"/>
          </a:xfrm>
          <a:custGeom>
            <a:avLst/>
            <a:gdLst>
              <a:gd name="connsiteX0" fmla="*/ 0 w 3443059"/>
              <a:gd name="connsiteY0" fmla="*/ 0 h 1156194"/>
              <a:gd name="connsiteX1" fmla="*/ 608274 w 3443059"/>
              <a:gd name="connsiteY1" fmla="*/ 0 h 1156194"/>
              <a:gd name="connsiteX2" fmla="*/ 1147686 w 3443059"/>
              <a:gd name="connsiteY2" fmla="*/ 0 h 1156194"/>
              <a:gd name="connsiteX3" fmla="*/ 1755960 w 3443059"/>
              <a:gd name="connsiteY3" fmla="*/ 0 h 1156194"/>
              <a:gd name="connsiteX4" fmla="*/ 2364234 w 3443059"/>
              <a:gd name="connsiteY4" fmla="*/ 0 h 1156194"/>
              <a:gd name="connsiteX5" fmla="*/ 2938077 w 3443059"/>
              <a:gd name="connsiteY5" fmla="*/ 0 h 1156194"/>
              <a:gd name="connsiteX6" fmla="*/ 3443059 w 3443059"/>
              <a:gd name="connsiteY6" fmla="*/ 0 h 1156194"/>
              <a:gd name="connsiteX7" fmla="*/ 3443059 w 3443059"/>
              <a:gd name="connsiteY7" fmla="*/ 566535 h 1156194"/>
              <a:gd name="connsiteX8" fmla="*/ 3443059 w 3443059"/>
              <a:gd name="connsiteY8" fmla="*/ 1156194 h 1156194"/>
              <a:gd name="connsiteX9" fmla="*/ 2800355 w 3443059"/>
              <a:gd name="connsiteY9" fmla="*/ 1156194 h 1156194"/>
              <a:gd name="connsiteX10" fmla="*/ 2260942 w 3443059"/>
              <a:gd name="connsiteY10" fmla="*/ 1156194 h 1156194"/>
              <a:gd name="connsiteX11" fmla="*/ 1721530 w 3443059"/>
              <a:gd name="connsiteY11" fmla="*/ 1156194 h 1156194"/>
              <a:gd name="connsiteX12" fmla="*/ 1113256 w 3443059"/>
              <a:gd name="connsiteY12" fmla="*/ 1156194 h 1156194"/>
              <a:gd name="connsiteX13" fmla="*/ 642704 w 3443059"/>
              <a:gd name="connsiteY13" fmla="*/ 1156194 h 1156194"/>
              <a:gd name="connsiteX14" fmla="*/ 0 w 3443059"/>
              <a:gd name="connsiteY14" fmla="*/ 1156194 h 1156194"/>
              <a:gd name="connsiteX15" fmla="*/ 0 w 3443059"/>
              <a:gd name="connsiteY15" fmla="*/ 612783 h 1156194"/>
              <a:gd name="connsiteX16" fmla="*/ 0 w 3443059"/>
              <a:gd name="connsiteY16" fmla="*/ 0 h 115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43059" h="1156194" fill="none" extrusionOk="0">
                <a:moveTo>
                  <a:pt x="0" y="0"/>
                </a:moveTo>
                <a:cubicBezTo>
                  <a:pt x="197779" y="-30468"/>
                  <a:pt x="426454" y="34536"/>
                  <a:pt x="608274" y="0"/>
                </a:cubicBezTo>
                <a:cubicBezTo>
                  <a:pt x="790094" y="-34536"/>
                  <a:pt x="901657" y="43734"/>
                  <a:pt x="1147686" y="0"/>
                </a:cubicBezTo>
                <a:cubicBezTo>
                  <a:pt x="1393715" y="-43734"/>
                  <a:pt x="1582666" y="64200"/>
                  <a:pt x="1755960" y="0"/>
                </a:cubicBezTo>
                <a:cubicBezTo>
                  <a:pt x="1929254" y="-64200"/>
                  <a:pt x="2241607" y="17342"/>
                  <a:pt x="2364234" y="0"/>
                </a:cubicBezTo>
                <a:cubicBezTo>
                  <a:pt x="2486861" y="-17342"/>
                  <a:pt x="2679213" y="19695"/>
                  <a:pt x="2938077" y="0"/>
                </a:cubicBezTo>
                <a:cubicBezTo>
                  <a:pt x="3196941" y="-19695"/>
                  <a:pt x="3233958" y="3454"/>
                  <a:pt x="3443059" y="0"/>
                </a:cubicBezTo>
                <a:cubicBezTo>
                  <a:pt x="3492184" y="231676"/>
                  <a:pt x="3413730" y="349488"/>
                  <a:pt x="3443059" y="566535"/>
                </a:cubicBezTo>
                <a:cubicBezTo>
                  <a:pt x="3472388" y="783582"/>
                  <a:pt x="3416177" y="877587"/>
                  <a:pt x="3443059" y="1156194"/>
                </a:cubicBezTo>
                <a:cubicBezTo>
                  <a:pt x="3235843" y="1166684"/>
                  <a:pt x="2956894" y="1124658"/>
                  <a:pt x="2800355" y="1156194"/>
                </a:cubicBezTo>
                <a:cubicBezTo>
                  <a:pt x="2643816" y="1187730"/>
                  <a:pt x="2518230" y="1119996"/>
                  <a:pt x="2260942" y="1156194"/>
                </a:cubicBezTo>
                <a:cubicBezTo>
                  <a:pt x="2003654" y="1192392"/>
                  <a:pt x="1901256" y="1113578"/>
                  <a:pt x="1721530" y="1156194"/>
                </a:cubicBezTo>
                <a:cubicBezTo>
                  <a:pt x="1541804" y="1198810"/>
                  <a:pt x="1370864" y="1137516"/>
                  <a:pt x="1113256" y="1156194"/>
                </a:cubicBezTo>
                <a:cubicBezTo>
                  <a:pt x="855648" y="1174872"/>
                  <a:pt x="847130" y="1123202"/>
                  <a:pt x="642704" y="1156194"/>
                </a:cubicBezTo>
                <a:cubicBezTo>
                  <a:pt x="438278" y="1189186"/>
                  <a:pt x="279947" y="1136532"/>
                  <a:pt x="0" y="1156194"/>
                </a:cubicBezTo>
                <a:cubicBezTo>
                  <a:pt x="-45566" y="1023391"/>
                  <a:pt x="60190" y="745129"/>
                  <a:pt x="0" y="612783"/>
                </a:cubicBezTo>
                <a:cubicBezTo>
                  <a:pt x="-60190" y="480437"/>
                  <a:pt x="19042" y="262503"/>
                  <a:pt x="0" y="0"/>
                </a:cubicBezTo>
                <a:close/>
              </a:path>
              <a:path w="3443059" h="1156194" stroke="0" extrusionOk="0">
                <a:moveTo>
                  <a:pt x="0" y="0"/>
                </a:moveTo>
                <a:cubicBezTo>
                  <a:pt x="258795" y="-11642"/>
                  <a:pt x="412322" y="76476"/>
                  <a:pt x="642704" y="0"/>
                </a:cubicBezTo>
                <a:cubicBezTo>
                  <a:pt x="873086" y="-76476"/>
                  <a:pt x="1122855" y="69604"/>
                  <a:pt x="1250978" y="0"/>
                </a:cubicBezTo>
                <a:cubicBezTo>
                  <a:pt x="1379101" y="-69604"/>
                  <a:pt x="1727527" y="32609"/>
                  <a:pt x="1893682" y="0"/>
                </a:cubicBezTo>
                <a:cubicBezTo>
                  <a:pt x="2059837" y="-32609"/>
                  <a:pt x="2271182" y="66021"/>
                  <a:pt x="2467526" y="0"/>
                </a:cubicBezTo>
                <a:cubicBezTo>
                  <a:pt x="2663870" y="-66021"/>
                  <a:pt x="3226395" y="61678"/>
                  <a:pt x="3443059" y="0"/>
                </a:cubicBezTo>
                <a:cubicBezTo>
                  <a:pt x="3468840" y="124727"/>
                  <a:pt x="3402565" y="300977"/>
                  <a:pt x="3443059" y="543411"/>
                </a:cubicBezTo>
                <a:cubicBezTo>
                  <a:pt x="3483553" y="785845"/>
                  <a:pt x="3392969" y="1030459"/>
                  <a:pt x="3443059" y="1156194"/>
                </a:cubicBezTo>
                <a:cubicBezTo>
                  <a:pt x="3280496" y="1167790"/>
                  <a:pt x="3096707" y="1123416"/>
                  <a:pt x="2869216" y="1156194"/>
                </a:cubicBezTo>
                <a:cubicBezTo>
                  <a:pt x="2641725" y="1188972"/>
                  <a:pt x="2498532" y="1080707"/>
                  <a:pt x="2226511" y="1156194"/>
                </a:cubicBezTo>
                <a:cubicBezTo>
                  <a:pt x="1954490" y="1231681"/>
                  <a:pt x="1847142" y="1126502"/>
                  <a:pt x="1652668" y="1156194"/>
                </a:cubicBezTo>
                <a:cubicBezTo>
                  <a:pt x="1458194" y="1185886"/>
                  <a:pt x="1336411" y="1113372"/>
                  <a:pt x="1147686" y="1156194"/>
                </a:cubicBezTo>
                <a:cubicBezTo>
                  <a:pt x="958961" y="1199016"/>
                  <a:pt x="807757" y="1104515"/>
                  <a:pt x="573843" y="1156194"/>
                </a:cubicBezTo>
                <a:cubicBezTo>
                  <a:pt x="339929" y="1207873"/>
                  <a:pt x="173335" y="1140880"/>
                  <a:pt x="0" y="1156194"/>
                </a:cubicBezTo>
                <a:cubicBezTo>
                  <a:pt x="-63544" y="957027"/>
                  <a:pt x="46881" y="787998"/>
                  <a:pt x="0" y="612783"/>
                </a:cubicBezTo>
                <a:cubicBezTo>
                  <a:pt x="-46881" y="437568"/>
                  <a:pt x="55951" y="274072"/>
                  <a:pt x="0" y="0"/>
                </a:cubicBezTo>
                <a:close/>
              </a:path>
            </a:pathLst>
          </a:custGeom>
          <a:solidFill>
            <a:srgbClr val="FFFB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2000" tIns="71437" rIns="71437" bIns="71437" anchor="ctr">
            <a:noAutofit/>
          </a:bodyPr>
          <a:lstStyle>
            <a:lvl1pPr algn="l">
              <a:lnSpc>
                <a:spcPts val="6500"/>
              </a:lnSpc>
              <a:defRPr sz="3800" b="1" i="1">
                <a:solidFill>
                  <a:srgbClr val="EBEBEB"/>
                </a:solidFill>
                <a:latin typeface="Helvetica Neue"/>
                <a:ea typeface="Helvetica Neue"/>
                <a:cs typeface="Helvetica Neue"/>
                <a:sym typeface="Helvetica Neue"/>
              </a:defRPr>
            </a:lvl1pPr>
          </a:lstStyle>
          <a:p>
            <a:pPr>
              <a:lnSpc>
                <a:spcPct val="100000"/>
              </a:lnSpc>
            </a:pPr>
            <a:r>
              <a:rPr lang="zh-CN" altLang="en-US" sz="2800" b="0" i="0">
                <a:solidFill>
                  <a:srgbClr val="C00000"/>
                </a:solidFill>
                <a:latin typeface="Josefin Sans" pitchFamily="2" charset="77"/>
                <a:cs typeface="Gill Sans" panose="020B0502020104020203" pitchFamily="34" charset="-79"/>
              </a:rPr>
              <a:t>“</a:t>
            </a:r>
            <a:r>
              <a:rPr lang="en-US" altLang="zh-CN" sz="2800" b="0" i="0">
                <a:solidFill>
                  <a:srgbClr val="C00000"/>
                </a:solidFill>
                <a:latin typeface="Josefin Sans" pitchFamily="2" charset="77"/>
                <a:cs typeface="Gill Sans" panose="020B0502020104020203" pitchFamily="34" charset="-79"/>
              </a:rPr>
              <a:t>h</a:t>
            </a:r>
            <a:r>
              <a:rPr lang="de-DE" sz="2800" b="0" i="0">
                <a:solidFill>
                  <a:srgbClr val="C00000"/>
                </a:solidFill>
                <a:latin typeface="Josefin Sans" pitchFamily="2" charset="77"/>
                <a:cs typeface="Gill Sans" panose="020B0502020104020203" pitchFamily="34" charset="-79"/>
              </a:rPr>
              <a:t>ow to apply DS function from</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BE</a:t>
            </a:r>
            <a:r>
              <a:rPr lang="de-DE" sz="2800" b="0" i="0">
                <a:solidFill>
                  <a:srgbClr val="C00000"/>
                </a:solidFill>
                <a:latin typeface="Josefin Sans" pitchFamily="2" charset="77"/>
                <a:cs typeface="Gill Sans" panose="020B0502020104020203" pitchFamily="34" charset="-79"/>
              </a:rPr>
              <a:t>?!</a:t>
            </a:r>
            <a:r>
              <a:rPr lang="zh-CN" altLang="en-US" sz="2800" b="0" i="0">
                <a:solidFill>
                  <a:srgbClr val="C00000"/>
                </a:solidFill>
                <a:latin typeface="Josefin Sans" pitchFamily="2" charset="77"/>
                <a:cs typeface="Gill Sans" panose="020B0502020104020203" pitchFamily="34" charset="-79"/>
              </a:rPr>
              <a:t>”</a:t>
            </a:r>
            <a:endParaRPr sz="2800" b="0" i="0">
              <a:solidFill>
                <a:srgbClr val="C00000"/>
              </a:solidFill>
              <a:latin typeface="Josefin Sans" pitchFamily="2" charset="77"/>
              <a:cs typeface="Gill Sans" panose="020B0502020104020203" pitchFamily="34" charset="-79"/>
            </a:endParaRPr>
          </a:p>
        </p:txBody>
      </p:sp>
      <p:sp>
        <p:nvSpPr>
          <p:cNvPr id="133" name="“But most of them don’t work for me!”">
            <a:extLst>
              <a:ext uri="{FF2B5EF4-FFF2-40B4-BE49-F238E27FC236}">
                <a16:creationId xmlns:a16="http://schemas.microsoft.com/office/drawing/2014/main" id="{C75B714A-1B9B-DB42-A5C6-DFD936C7BDBD}"/>
              </a:ext>
            </a:extLst>
          </p:cNvPr>
          <p:cNvSpPr txBox="1"/>
          <p:nvPr/>
        </p:nvSpPr>
        <p:spPr>
          <a:xfrm>
            <a:off x="12851942" y="10824595"/>
            <a:ext cx="2804306" cy="1188834"/>
          </a:xfrm>
          <a:custGeom>
            <a:avLst/>
            <a:gdLst>
              <a:gd name="connsiteX0" fmla="*/ 0 w 2804306"/>
              <a:gd name="connsiteY0" fmla="*/ 0 h 1188834"/>
              <a:gd name="connsiteX1" fmla="*/ 560861 w 2804306"/>
              <a:gd name="connsiteY1" fmla="*/ 0 h 1188834"/>
              <a:gd name="connsiteX2" fmla="*/ 1065636 w 2804306"/>
              <a:gd name="connsiteY2" fmla="*/ 0 h 1188834"/>
              <a:gd name="connsiteX3" fmla="*/ 1542368 w 2804306"/>
              <a:gd name="connsiteY3" fmla="*/ 0 h 1188834"/>
              <a:gd name="connsiteX4" fmla="*/ 2047143 w 2804306"/>
              <a:gd name="connsiteY4" fmla="*/ 0 h 1188834"/>
              <a:gd name="connsiteX5" fmla="*/ 2804306 w 2804306"/>
              <a:gd name="connsiteY5" fmla="*/ 0 h 1188834"/>
              <a:gd name="connsiteX6" fmla="*/ 2804306 w 2804306"/>
              <a:gd name="connsiteY6" fmla="*/ 594417 h 1188834"/>
              <a:gd name="connsiteX7" fmla="*/ 2804306 w 2804306"/>
              <a:gd name="connsiteY7" fmla="*/ 1188834 h 1188834"/>
              <a:gd name="connsiteX8" fmla="*/ 2243445 w 2804306"/>
              <a:gd name="connsiteY8" fmla="*/ 1188834 h 1188834"/>
              <a:gd name="connsiteX9" fmla="*/ 1654541 w 2804306"/>
              <a:gd name="connsiteY9" fmla="*/ 1188834 h 1188834"/>
              <a:gd name="connsiteX10" fmla="*/ 1093679 w 2804306"/>
              <a:gd name="connsiteY10" fmla="*/ 1188834 h 1188834"/>
              <a:gd name="connsiteX11" fmla="*/ 504775 w 2804306"/>
              <a:gd name="connsiteY11" fmla="*/ 1188834 h 1188834"/>
              <a:gd name="connsiteX12" fmla="*/ 0 w 2804306"/>
              <a:gd name="connsiteY12" fmla="*/ 1188834 h 1188834"/>
              <a:gd name="connsiteX13" fmla="*/ 0 w 2804306"/>
              <a:gd name="connsiteY13" fmla="*/ 606305 h 1188834"/>
              <a:gd name="connsiteX14" fmla="*/ 0 w 2804306"/>
              <a:gd name="connsiteY14" fmla="*/ 0 h 1188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04306" h="1188834" fill="none" extrusionOk="0">
                <a:moveTo>
                  <a:pt x="0" y="0"/>
                </a:moveTo>
                <a:cubicBezTo>
                  <a:pt x="251187" y="-2508"/>
                  <a:pt x="355750" y="65814"/>
                  <a:pt x="560861" y="0"/>
                </a:cubicBezTo>
                <a:cubicBezTo>
                  <a:pt x="765972" y="-65814"/>
                  <a:pt x="922742" y="45677"/>
                  <a:pt x="1065636" y="0"/>
                </a:cubicBezTo>
                <a:cubicBezTo>
                  <a:pt x="1208531" y="-45677"/>
                  <a:pt x="1432272" y="15212"/>
                  <a:pt x="1542368" y="0"/>
                </a:cubicBezTo>
                <a:cubicBezTo>
                  <a:pt x="1652464" y="-15212"/>
                  <a:pt x="1925720" y="41259"/>
                  <a:pt x="2047143" y="0"/>
                </a:cubicBezTo>
                <a:cubicBezTo>
                  <a:pt x="2168567" y="-41259"/>
                  <a:pt x="2466472" y="41566"/>
                  <a:pt x="2804306" y="0"/>
                </a:cubicBezTo>
                <a:cubicBezTo>
                  <a:pt x="2830747" y="296170"/>
                  <a:pt x="2803441" y="298917"/>
                  <a:pt x="2804306" y="594417"/>
                </a:cubicBezTo>
                <a:cubicBezTo>
                  <a:pt x="2805171" y="889917"/>
                  <a:pt x="2783119" y="1034397"/>
                  <a:pt x="2804306" y="1188834"/>
                </a:cubicBezTo>
                <a:cubicBezTo>
                  <a:pt x="2543506" y="1224352"/>
                  <a:pt x="2436885" y="1166636"/>
                  <a:pt x="2243445" y="1188834"/>
                </a:cubicBezTo>
                <a:cubicBezTo>
                  <a:pt x="2050005" y="1211032"/>
                  <a:pt x="1841657" y="1170061"/>
                  <a:pt x="1654541" y="1188834"/>
                </a:cubicBezTo>
                <a:cubicBezTo>
                  <a:pt x="1467425" y="1207607"/>
                  <a:pt x="1236065" y="1140337"/>
                  <a:pt x="1093679" y="1188834"/>
                </a:cubicBezTo>
                <a:cubicBezTo>
                  <a:pt x="951293" y="1237331"/>
                  <a:pt x="654173" y="1176060"/>
                  <a:pt x="504775" y="1188834"/>
                </a:cubicBezTo>
                <a:cubicBezTo>
                  <a:pt x="355377" y="1201608"/>
                  <a:pt x="204229" y="1175162"/>
                  <a:pt x="0" y="1188834"/>
                </a:cubicBezTo>
                <a:cubicBezTo>
                  <a:pt x="-29557" y="915477"/>
                  <a:pt x="34069" y="741815"/>
                  <a:pt x="0" y="606305"/>
                </a:cubicBezTo>
                <a:cubicBezTo>
                  <a:pt x="-34069" y="470795"/>
                  <a:pt x="69848" y="184957"/>
                  <a:pt x="0" y="0"/>
                </a:cubicBezTo>
                <a:close/>
              </a:path>
              <a:path w="2804306" h="1188834" stroke="0" extrusionOk="0">
                <a:moveTo>
                  <a:pt x="0" y="0"/>
                </a:moveTo>
                <a:cubicBezTo>
                  <a:pt x="276851" y="-8809"/>
                  <a:pt x="456767" y="69628"/>
                  <a:pt x="616947" y="0"/>
                </a:cubicBezTo>
                <a:cubicBezTo>
                  <a:pt x="777127" y="-69628"/>
                  <a:pt x="1007949" y="11137"/>
                  <a:pt x="1205852" y="0"/>
                </a:cubicBezTo>
                <a:cubicBezTo>
                  <a:pt x="1403755" y="-11137"/>
                  <a:pt x="1473152" y="59765"/>
                  <a:pt x="1738670" y="0"/>
                </a:cubicBezTo>
                <a:cubicBezTo>
                  <a:pt x="2004188" y="-59765"/>
                  <a:pt x="2416476" y="124439"/>
                  <a:pt x="2804306" y="0"/>
                </a:cubicBezTo>
                <a:cubicBezTo>
                  <a:pt x="2872861" y="171256"/>
                  <a:pt x="2789875" y="364095"/>
                  <a:pt x="2804306" y="618194"/>
                </a:cubicBezTo>
                <a:cubicBezTo>
                  <a:pt x="2818737" y="872293"/>
                  <a:pt x="2748839" y="977258"/>
                  <a:pt x="2804306" y="1188834"/>
                </a:cubicBezTo>
                <a:cubicBezTo>
                  <a:pt x="2566970" y="1209850"/>
                  <a:pt x="2481915" y="1148886"/>
                  <a:pt x="2215402" y="1188834"/>
                </a:cubicBezTo>
                <a:cubicBezTo>
                  <a:pt x="1948889" y="1228782"/>
                  <a:pt x="1796215" y="1158739"/>
                  <a:pt x="1682584" y="1188834"/>
                </a:cubicBezTo>
                <a:cubicBezTo>
                  <a:pt x="1568953" y="1218929"/>
                  <a:pt x="1317343" y="1127491"/>
                  <a:pt x="1149765" y="1188834"/>
                </a:cubicBezTo>
                <a:cubicBezTo>
                  <a:pt x="982187" y="1250177"/>
                  <a:pt x="832663" y="1160285"/>
                  <a:pt x="560861" y="1188834"/>
                </a:cubicBezTo>
                <a:cubicBezTo>
                  <a:pt x="289059" y="1217383"/>
                  <a:pt x="229409" y="1146534"/>
                  <a:pt x="0" y="1188834"/>
                </a:cubicBezTo>
                <a:cubicBezTo>
                  <a:pt x="-50359" y="906088"/>
                  <a:pt x="48274" y="776732"/>
                  <a:pt x="0" y="582529"/>
                </a:cubicBezTo>
                <a:cubicBezTo>
                  <a:pt x="-48274" y="388326"/>
                  <a:pt x="19118" y="287171"/>
                  <a:pt x="0" y="0"/>
                </a:cubicBezTo>
                <a:close/>
              </a:path>
            </a:pathLst>
          </a:custGeom>
          <a:solidFill>
            <a:srgbClr val="FFFBFF"/>
          </a:solidFill>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44000" tIns="71437" rIns="71437" bIns="71437" anchor="ctr">
            <a:noAutofit/>
          </a:bodyPr>
          <a:lstStyle>
            <a:lvl1pPr algn="l">
              <a:lnSpc>
                <a:spcPts val="6500"/>
              </a:lnSpc>
              <a:defRPr sz="3800" b="1" i="1">
                <a:solidFill>
                  <a:srgbClr val="EBEBEB"/>
                </a:solidFill>
                <a:latin typeface="Helvetica Neue"/>
                <a:ea typeface="Helvetica Neue"/>
                <a:cs typeface="Helvetica Neue"/>
                <a:sym typeface="Helvetica Neue"/>
              </a:defRPr>
            </a:lvl1pPr>
          </a:lstStyle>
          <a:p>
            <a:pPr>
              <a:lnSpc>
                <a:spcPct val="100000"/>
              </a:lnSpc>
            </a:pPr>
            <a:r>
              <a:rPr lang="zh-CN" altLang="en-US" sz="2800" b="0" i="0">
                <a:solidFill>
                  <a:srgbClr val="C00000"/>
                </a:solidFill>
                <a:latin typeface="Josefin Sans" pitchFamily="2" charset="77"/>
                <a:cs typeface="Gill Sans" panose="020B0502020104020203" pitchFamily="34" charset="-79"/>
              </a:rPr>
              <a:t>“</a:t>
            </a:r>
            <a:r>
              <a:rPr lang="en-US" altLang="zh-CN" sz="2800" b="0" i="0">
                <a:solidFill>
                  <a:srgbClr val="C00000"/>
                </a:solidFill>
                <a:latin typeface="Josefin Sans" pitchFamily="2" charset="77"/>
                <a:cs typeface="Gill Sans" panose="020B0502020104020203" pitchFamily="34" charset="-79"/>
              </a:rPr>
              <a:t>h</a:t>
            </a:r>
            <a:r>
              <a:rPr lang="de-DE" sz="2800" b="0" i="0">
                <a:solidFill>
                  <a:srgbClr val="C00000"/>
                </a:solidFill>
                <a:latin typeface="Josefin Sans" pitchFamily="2" charset="77"/>
                <a:cs typeface="Gill Sans" panose="020B0502020104020203" pitchFamily="34" charset="-79"/>
              </a:rPr>
              <a:t>ow to </a:t>
            </a:r>
            <a:r>
              <a:rPr lang="en-US" altLang="zh-CN" sz="2800" b="0" i="0">
                <a:solidFill>
                  <a:srgbClr val="C00000"/>
                </a:solidFill>
                <a:latin typeface="Josefin Sans" pitchFamily="2" charset="77"/>
                <a:cs typeface="Gill Sans" panose="020B0502020104020203" pitchFamily="34" charset="-79"/>
              </a:rPr>
              <a:t>connect</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BE</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and</a:t>
            </a:r>
            <a:r>
              <a:rPr lang="zh-CN" altLang="en-US" sz="2800" b="0" i="0">
                <a:solidFill>
                  <a:srgbClr val="C00000"/>
                </a:solidFill>
                <a:latin typeface="Josefin Sans" pitchFamily="2" charset="77"/>
                <a:cs typeface="Gill Sans" panose="020B0502020104020203" pitchFamily="34" charset="-79"/>
              </a:rPr>
              <a:t> </a:t>
            </a:r>
            <a:r>
              <a:rPr lang="en-US" altLang="zh-CN" sz="2800" b="0" i="0">
                <a:solidFill>
                  <a:srgbClr val="C00000"/>
                </a:solidFill>
                <a:latin typeface="Josefin Sans" pitchFamily="2" charset="77"/>
                <a:cs typeface="Gill Sans" panose="020B0502020104020203" pitchFamily="34" charset="-79"/>
              </a:rPr>
              <a:t>FE</a:t>
            </a:r>
            <a:r>
              <a:rPr lang="de-DE" sz="2800" b="0" i="0">
                <a:solidFill>
                  <a:srgbClr val="C00000"/>
                </a:solidFill>
                <a:latin typeface="Josefin Sans" pitchFamily="2" charset="77"/>
                <a:cs typeface="Gill Sans" panose="020B0502020104020203" pitchFamily="34" charset="-79"/>
              </a:rPr>
              <a:t>?!</a:t>
            </a:r>
            <a:r>
              <a:rPr lang="zh-CN" altLang="en-US" sz="2800" b="0" i="0">
                <a:solidFill>
                  <a:srgbClr val="C00000"/>
                </a:solidFill>
                <a:latin typeface="Josefin Sans" pitchFamily="2" charset="77"/>
                <a:cs typeface="Gill Sans" panose="020B0502020104020203" pitchFamily="34" charset="-79"/>
              </a:rPr>
              <a:t>”</a:t>
            </a:r>
            <a:endParaRPr sz="2800" b="0" i="0">
              <a:solidFill>
                <a:srgbClr val="C00000"/>
              </a:solidFill>
              <a:latin typeface="Josefin Sans" pitchFamily="2" charset="77"/>
              <a:cs typeface="Gill Sans" panose="020B0502020104020203" pitchFamily="34" charset="-79"/>
            </a:endParaRPr>
          </a:p>
        </p:txBody>
      </p:sp>
    </p:spTree>
    <p:extLst>
      <p:ext uri="{BB962C8B-B14F-4D97-AF65-F5344CB8AC3E}">
        <p14:creationId xmlns:p14="http://schemas.microsoft.com/office/powerpoint/2010/main" val="330884174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 goal that we want to achieve">
            <a:extLst>
              <a:ext uri="{FF2B5EF4-FFF2-40B4-BE49-F238E27FC236}">
                <a16:creationId xmlns:a16="http://schemas.microsoft.com/office/drawing/2014/main" id="{75160F70-302A-C545-B391-415449D6DB34}"/>
              </a:ext>
            </a:extLst>
          </p:cNvPr>
          <p:cNvSpPr txBox="1"/>
          <p:nvPr/>
        </p:nvSpPr>
        <p:spPr>
          <a:xfrm>
            <a:off x="356711" y="613815"/>
            <a:ext cx="7620675" cy="15292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lvl1pPr algn="l">
              <a:defRPr sz="9000">
                <a:solidFill>
                  <a:srgbClr val="EBEBEB"/>
                </a:solidFill>
                <a:latin typeface="+mj-lt"/>
                <a:ea typeface="+mj-ea"/>
                <a:cs typeface="+mj-cs"/>
                <a:sym typeface="Helvetica Neue Thin"/>
              </a:defRPr>
            </a:lvl1pPr>
          </a:lstStyle>
          <a:p>
            <a:r>
              <a:rPr lang="de-DE" altLang="zh-CN">
                <a:solidFill>
                  <a:srgbClr val="000000"/>
                </a:solidFill>
                <a:latin typeface="Josefin Sans" pitchFamily="2" charset="77"/>
              </a:rPr>
              <a:t>Our prototype</a:t>
            </a:r>
            <a:endParaRPr>
              <a:solidFill>
                <a:srgbClr val="000000"/>
              </a:solidFill>
              <a:latin typeface="Josefin Sans" pitchFamily="2" charset="77"/>
            </a:endParaRPr>
          </a:p>
        </p:txBody>
      </p:sp>
      <p:pic>
        <p:nvPicPr>
          <p:cNvPr id="145" name="Picture 144">
            <a:extLst>
              <a:ext uri="{FF2B5EF4-FFF2-40B4-BE49-F238E27FC236}">
                <a16:creationId xmlns:a16="http://schemas.microsoft.com/office/drawing/2014/main" id="{CC128AFE-815F-3A47-BD3D-2B2B74249C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86954" y="549029"/>
            <a:ext cx="1881477" cy="1881477"/>
          </a:xfrm>
          <a:prstGeom prst="rect">
            <a:avLst/>
          </a:prstGeom>
        </p:spPr>
      </p:pic>
      <p:grpSp>
        <p:nvGrpSpPr>
          <p:cNvPr id="31" name="Group 30">
            <a:extLst>
              <a:ext uri="{FF2B5EF4-FFF2-40B4-BE49-F238E27FC236}">
                <a16:creationId xmlns:a16="http://schemas.microsoft.com/office/drawing/2014/main" id="{439F30BF-779D-49EB-A75C-1D891A646735}"/>
              </a:ext>
            </a:extLst>
          </p:cNvPr>
          <p:cNvGrpSpPr/>
          <p:nvPr/>
        </p:nvGrpSpPr>
        <p:grpSpPr>
          <a:xfrm>
            <a:off x="6334715" y="7151903"/>
            <a:ext cx="5354110" cy="3954248"/>
            <a:chOff x="9927719" y="6084640"/>
            <a:chExt cx="4491876" cy="3317449"/>
          </a:xfrm>
        </p:grpSpPr>
        <p:grpSp>
          <p:nvGrpSpPr>
            <p:cNvPr id="26" name="Group 25">
              <a:extLst>
                <a:ext uri="{FF2B5EF4-FFF2-40B4-BE49-F238E27FC236}">
                  <a16:creationId xmlns:a16="http://schemas.microsoft.com/office/drawing/2014/main" id="{28E00917-C496-41FA-B566-8C9AE95141F0}"/>
                </a:ext>
              </a:extLst>
            </p:cNvPr>
            <p:cNvGrpSpPr/>
            <p:nvPr/>
          </p:nvGrpSpPr>
          <p:grpSpPr>
            <a:xfrm>
              <a:off x="9927719" y="6147513"/>
              <a:ext cx="4491876" cy="3254576"/>
              <a:chOff x="9569414" y="6003685"/>
              <a:chExt cx="3981457" cy="3047899"/>
            </a:xfrm>
          </p:grpSpPr>
          <p:pic>
            <p:nvPicPr>
              <p:cNvPr id="6" name="Picture 5" descr="A picture containing text, first-aid kit, clipart, sign&#10;&#10;Description automatically generated">
                <a:extLst>
                  <a:ext uri="{FF2B5EF4-FFF2-40B4-BE49-F238E27FC236}">
                    <a16:creationId xmlns:a16="http://schemas.microsoft.com/office/drawing/2014/main" id="{4E166C0E-37AE-46D8-92E3-BD6D6264F1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1654" y="6377152"/>
                <a:ext cx="1814214" cy="1006318"/>
              </a:xfrm>
              <a:prstGeom prst="rect">
                <a:avLst/>
              </a:prstGeom>
            </p:spPr>
          </p:pic>
          <p:sp>
            <p:nvSpPr>
              <p:cNvPr id="12" name="Rectangle 11">
                <a:extLst>
                  <a:ext uri="{FF2B5EF4-FFF2-40B4-BE49-F238E27FC236}">
                    <a16:creationId xmlns:a16="http://schemas.microsoft.com/office/drawing/2014/main" id="{E111296C-30CB-43B0-B58A-E403A8ED935E}"/>
                  </a:ext>
                </a:extLst>
              </p:cNvPr>
              <p:cNvSpPr/>
              <p:nvPr/>
            </p:nvSpPr>
            <p:spPr>
              <a:xfrm>
                <a:off x="9569414" y="6003685"/>
                <a:ext cx="3981457" cy="3047899"/>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ReactJS Architecture (1 of 3): Configuring React">
                <a:extLst>
                  <a:ext uri="{FF2B5EF4-FFF2-40B4-BE49-F238E27FC236}">
                    <a16:creationId xmlns:a16="http://schemas.microsoft.com/office/drawing/2014/main" id="{ABC166C3-666D-4DEF-A835-1F998DE0F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99107" y="7189916"/>
                <a:ext cx="3239308" cy="1861668"/>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a:extLst>
                <a:ext uri="{FF2B5EF4-FFF2-40B4-BE49-F238E27FC236}">
                  <a16:creationId xmlns:a16="http://schemas.microsoft.com/office/drawing/2014/main" id="{BFE59105-86F2-4B30-BD5F-9E64BCBD2658}"/>
                </a:ext>
              </a:extLst>
            </p:cNvPr>
            <p:cNvSpPr txBox="1"/>
            <p:nvPr/>
          </p:nvSpPr>
          <p:spPr>
            <a:xfrm>
              <a:off x="11325307" y="6084640"/>
              <a:ext cx="1433254" cy="461665"/>
            </a:xfrm>
            <a:prstGeom prst="rect">
              <a:avLst/>
            </a:prstGeom>
            <a:noFill/>
          </p:spPr>
          <p:txBody>
            <a:bodyPr wrap="square" rtlCol="0">
              <a:spAutoFit/>
            </a:bodyPr>
            <a:lstStyle/>
            <a:p>
              <a:r>
                <a:rPr lang="en-US" sz="2400" dirty="0"/>
                <a:t>Frontend</a:t>
              </a:r>
            </a:p>
          </p:txBody>
        </p:sp>
      </p:grpSp>
      <p:grpSp>
        <p:nvGrpSpPr>
          <p:cNvPr id="28" name="Group 27">
            <a:extLst>
              <a:ext uri="{FF2B5EF4-FFF2-40B4-BE49-F238E27FC236}">
                <a16:creationId xmlns:a16="http://schemas.microsoft.com/office/drawing/2014/main" id="{D34A6C8A-B542-4CE1-B1C9-A74879E9B763}"/>
              </a:ext>
            </a:extLst>
          </p:cNvPr>
          <p:cNvGrpSpPr/>
          <p:nvPr/>
        </p:nvGrpSpPr>
        <p:grpSpPr>
          <a:xfrm>
            <a:off x="12823603" y="4087964"/>
            <a:ext cx="5584066" cy="6122836"/>
            <a:chOff x="16912750" y="1689687"/>
            <a:chExt cx="4768272" cy="5228332"/>
          </a:xfrm>
        </p:grpSpPr>
        <p:pic>
          <p:nvPicPr>
            <p:cNvPr id="11" name="Picture 10" descr="Logo, company name&#10;&#10;Description automatically generated">
              <a:extLst>
                <a:ext uri="{FF2B5EF4-FFF2-40B4-BE49-F238E27FC236}">
                  <a16:creationId xmlns:a16="http://schemas.microsoft.com/office/drawing/2014/main" id="{0665A0E6-E981-43B5-9B3D-A3C92AEE00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72262" y="4320515"/>
              <a:ext cx="3049248" cy="2597504"/>
            </a:xfrm>
            <a:prstGeom prst="rect">
              <a:avLst/>
            </a:prstGeom>
          </p:spPr>
        </p:pic>
        <p:pic>
          <p:nvPicPr>
            <p:cNvPr id="5" name="Picture 4" descr="Text&#10;&#10;Description automatically generated with low confidence">
              <a:extLst>
                <a:ext uri="{FF2B5EF4-FFF2-40B4-BE49-F238E27FC236}">
                  <a16:creationId xmlns:a16="http://schemas.microsoft.com/office/drawing/2014/main" id="{A13CC197-6ACD-4205-8BB9-8A4524AA6C9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64153" y="2063986"/>
              <a:ext cx="4083073" cy="2673355"/>
            </a:xfrm>
            <a:prstGeom prst="rect">
              <a:avLst/>
            </a:prstGeom>
          </p:spPr>
        </p:pic>
        <p:sp>
          <p:nvSpPr>
            <p:cNvPr id="15" name="Rectangle 14">
              <a:extLst>
                <a:ext uri="{FF2B5EF4-FFF2-40B4-BE49-F238E27FC236}">
                  <a16:creationId xmlns:a16="http://schemas.microsoft.com/office/drawing/2014/main" id="{8CB408FA-6BA5-4463-A88A-E4DD66F5EB72}"/>
                </a:ext>
              </a:extLst>
            </p:cNvPr>
            <p:cNvSpPr/>
            <p:nvPr/>
          </p:nvSpPr>
          <p:spPr>
            <a:xfrm>
              <a:off x="16912750" y="1699431"/>
              <a:ext cx="4768272" cy="5161359"/>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4EFC884-015E-4A53-ACCB-12F5657C74B0}"/>
                </a:ext>
              </a:extLst>
            </p:cNvPr>
            <p:cNvSpPr txBox="1"/>
            <p:nvPr/>
          </p:nvSpPr>
          <p:spPr>
            <a:xfrm>
              <a:off x="18389689" y="1689687"/>
              <a:ext cx="1619654" cy="461665"/>
            </a:xfrm>
            <a:prstGeom prst="rect">
              <a:avLst/>
            </a:prstGeom>
            <a:noFill/>
          </p:spPr>
          <p:txBody>
            <a:bodyPr wrap="square" rtlCol="0">
              <a:spAutoFit/>
            </a:bodyPr>
            <a:lstStyle/>
            <a:p>
              <a:r>
                <a:rPr lang="en-US" sz="2400" dirty="0"/>
                <a:t>Backend</a:t>
              </a:r>
            </a:p>
          </p:txBody>
        </p:sp>
      </p:grpSp>
      <p:grpSp>
        <p:nvGrpSpPr>
          <p:cNvPr id="32" name="Group 31">
            <a:extLst>
              <a:ext uri="{FF2B5EF4-FFF2-40B4-BE49-F238E27FC236}">
                <a16:creationId xmlns:a16="http://schemas.microsoft.com/office/drawing/2014/main" id="{86A06FFE-F7C6-44B0-A495-381AAF76689E}"/>
              </a:ext>
            </a:extLst>
          </p:cNvPr>
          <p:cNvGrpSpPr/>
          <p:nvPr/>
        </p:nvGrpSpPr>
        <p:grpSpPr>
          <a:xfrm>
            <a:off x="6647887" y="3545464"/>
            <a:ext cx="4833468" cy="2876172"/>
            <a:chOff x="3747078" y="3525031"/>
            <a:chExt cx="4843462" cy="2882118"/>
          </a:xfrm>
        </p:grpSpPr>
        <p:grpSp>
          <p:nvGrpSpPr>
            <p:cNvPr id="2" name="Group 1">
              <a:extLst>
                <a:ext uri="{FF2B5EF4-FFF2-40B4-BE49-F238E27FC236}">
                  <a16:creationId xmlns:a16="http://schemas.microsoft.com/office/drawing/2014/main" id="{FE7CE110-7699-4571-97A4-04245EA89FAD}"/>
                </a:ext>
              </a:extLst>
            </p:cNvPr>
            <p:cNvGrpSpPr/>
            <p:nvPr/>
          </p:nvGrpSpPr>
          <p:grpSpPr>
            <a:xfrm>
              <a:off x="3747078" y="3525031"/>
              <a:ext cx="4843462" cy="2882118"/>
              <a:chOff x="1685141" y="3595094"/>
              <a:chExt cx="7116536" cy="4385611"/>
            </a:xfrm>
          </p:grpSpPr>
          <p:sp>
            <p:nvSpPr>
              <p:cNvPr id="4" name="Rectangle 3">
                <a:extLst>
                  <a:ext uri="{FF2B5EF4-FFF2-40B4-BE49-F238E27FC236}">
                    <a16:creationId xmlns:a16="http://schemas.microsoft.com/office/drawing/2014/main" id="{81B98E14-467D-4BD2-8E30-FFD87129A9BE}"/>
                  </a:ext>
                </a:extLst>
              </p:cNvPr>
              <p:cNvSpPr/>
              <p:nvPr/>
            </p:nvSpPr>
            <p:spPr>
              <a:xfrm>
                <a:off x="1685141" y="3595094"/>
                <a:ext cx="7116536" cy="4385611"/>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 company name&#10;&#10;Description automatically generated">
                <a:extLst>
                  <a:ext uri="{FF2B5EF4-FFF2-40B4-BE49-F238E27FC236}">
                    <a16:creationId xmlns:a16="http://schemas.microsoft.com/office/drawing/2014/main" id="{7E8B1FF8-8AE5-4E67-A9BD-304692A0256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43100" y="3960432"/>
                <a:ext cx="3499861" cy="1944367"/>
              </a:xfrm>
              <a:prstGeom prst="rect">
                <a:avLst/>
              </a:prstGeom>
            </p:spPr>
          </p:pic>
          <p:pic>
            <p:nvPicPr>
              <p:cNvPr id="8" name="Picture 7" descr="Logo&#10;&#10;Description automatically generated">
                <a:extLst>
                  <a:ext uri="{FF2B5EF4-FFF2-40B4-BE49-F238E27FC236}">
                    <a16:creationId xmlns:a16="http://schemas.microsoft.com/office/drawing/2014/main" id="{B91001CD-B69B-48E1-BC6F-A626B27CDC7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234" t="19790" r="6022" b="29093"/>
              <a:stretch/>
            </p:blipFill>
            <p:spPr>
              <a:xfrm>
                <a:off x="2997237" y="5875648"/>
                <a:ext cx="3635831" cy="1491121"/>
              </a:xfrm>
              <a:prstGeom prst="rect">
                <a:avLst/>
              </a:prstGeom>
            </p:spPr>
          </p:pic>
          <p:pic>
            <p:nvPicPr>
              <p:cNvPr id="9" name="Picture 8" descr="Logo&#10;&#10;Description automatically generated">
                <a:extLst>
                  <a:ext uri="{FF2B5EF4-FFF2-40B4-BE49-F238E27FC236}">
                    <a16:creationId xmlns:a16="http://schemas.microsoft.com/office/drawing/2014/main" id="{0112980B-8CA4-4217-9D28-8E2DD332924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4777" t="8984" r="12219" b="5520"/>
              <a:stretch/>
            </p:blipFill>
            <p:spPr>
              <a:xfrm>
                <a:off x="6291243" y="3884718"/>
                <a:ext cx="2267444" cy="1993123"/>
              </a:xfrm>
              <a:prstGeom prst="rect">
                <a:avLst/>
              </a:prstGeom>
            </p:spPr>
          </p:pic>
        </p:grpSp>
        <p:sp>
          <p:nvSpPr>
            <p:cNvPr id="19" name="TextBox 18">
              <a:extLst>
                <a:ext uri="{FF2B5EF4-FFF2-40B4-BE49-F238E27FC236}">
                  <a16:creationId xmlns:a16="http://schemas.microsoft.com/office/drawing/2014/main" id="{E888DE71-25A0-4461-BF98-278D7F42A1D1}"/>
                </a:ext>
              </a:extLst>
            </p:cNvPr>
            <p:cNvSpPr txBox="1"/>
            <p:nvPr/>
          </p:nvSpPr>
          <p:spPr>
            <a:xfrm>
              <a:off x="5390626" y="3580141"/>
              <a:ext cx="1433254" cy="461665"/>
            </a:xfrm>
            <a:prstGeom prst="rect">
              <a:avLst/>
            </a:prstGeom>
            <a:noFill/>
          </p:spPr>
          <p:txBody>
            <a:bodyPr wrap="square" rtlCol="0">
              <a:spAutoFit/>
            </a:bodyPr>
            <a:lstStyle/>
            <a:p>
              <a:r>
                <a:rPr lang="en-US" sz="2400" dirty="0"/>
                <a:t>UX/UI</a:t>
              </a:r>
            </a:p>
          </p:txBody>
        </p:sp>
      </p:grpSp>
      <p:grpSp>
        <p:nvGrpSpPr>
          <p:cNvPr id="25" name="Group 24">
            <a:extLst>
              <a:ext uri="{FF2B5EF4-FFF2-40B4-BE49-F238E27FC236}">
                <a16:creationId xmlns:a16="http://schemas.microsoft.com/office/drawing/2014/main" id="{BDCB2192-DD6E-41F5-AA64-66BF80F72EFE}"/>
              </a:ext>
            </a:extLst>
          </p:cNvPr>
          <p:cNvGrpSpPr/>
          <p:nvPr/>
        </p:nvGrpSpPr>
        <p:grpSpPr>
          <a:xfrm>
            <a:off x="216808" y="7653256"/>
            <a:ext cx="3316127" cy="2951542"/>
            <a:chOff x="10744129" y="7825296"/>
            <a:chExt cx="4581945" cy="4191274"/>
          </a:xfrm>
        </p:grpSpPr>
        <p:pic>
          <p:nvPicPr>
            <p:cNvPr id="1026" name="Picture 2" descr="How to get a cutting-edge web browser | Computerworld">
              <a:extLst>
                <a:ext uri="{FF2B5EF4-FFF2-40B4-BE49-F238E27FC236}">
                  <a16:creationId xmlns:a16="http://schemas.microsoft.com/office/drawing/2014/main" id="{9BC21881-6E2D-4590-9B2E-615D231BB6C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44129" y="8134257"/>
              <a:ext cx="4572526" cy="3566570"/>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C823F09C-DDED-44C3-8A0E-D0E2D5B1D840}"/>
                </a:ext>
              </a:extLst>
            </p:cNvPr>
            <p:cNvSpPr/>
            <p:nvPr/>
          </p:nvSpPr>
          <p:spPr>
            <a:xfrm>
              <a:off x="10896600" y="7825296"/>
              <a:ext cx="4429474" cy="4191274"/>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4305B1BD-2663-4A74-8A04-6FA6AFDE56C3}"/>
              </a:ext>
            </a:extLst>
          </p:cNvPr>
          <p:cNvGrpSpPr/>
          <p:nvPr/>
        </p:nvGrpSpPr>
        <p:grpSpPr>
          <a:xfrm>
            <a:off x="18791512" y="4428635"/>
            <a:ext cx="5289068" cy="5314528"/>
            <a:chOff x="16912750" y="7225346"/>
            <a:chExt cx="4768272" cy="4791224"/>
          </a:xfrm>
        </p:grpSpPr>
        <p:sp>
          <p:nvSpPr>
            <p:cNvPr id="20" name="Rectangle 19">
              <a:extLst>
                <a:ext uri="{FF2B5EF4-FFF2-40B4-BE49-F238E27FC236}">
                  <a16:creationId xmlns:a16="http://schemas.microsoft.com/office/drawing/2014/main" id="{1FD7C923-FE2C-4889-8B2D-485F1516E136}"/>
                </a:ext>
              </a:extLst>
            </p:cNvPr>
            <p:cNvSpPr/>
            <p:nvPr/>
          </p:nvSpPr>
          <p:spPr>
            <a:xfrm>
              <a:off x="16912750" y="7225346"/>
              <a:ext cx="4768272" cy="4791224"/>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6" descr="The Ultimate Guide to the NumPy Package for Scientific Computing in Python">
              <a:extLst>
                <a:ext uri="{FF2B5EF4-FFF2-40B4-BE49-F238E27FC236}">
                  <a16:creationId xmlns:a16="http://schemas.microsoft.com/office/drawing/2014/main" id="{0A9EA606-4989-409A-A3A3-02C1D15740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999056" y="8502768"/>
              <a:ext cx="2157258" cy="85202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7D0D22D-26AF-4BA7-8364-89773BB5A23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556655" y="10367388"/>
              <a:ext cx="3285722" cy="1284626"/>
            </a:xfrm>
            <a:prstGeom prst="rect">
              <a:avLst/>
            </a:prstGeom>
          </p:spPr>
        </p:pic>
        <p:pic>
          <p:nvPicPr>
            <p:cNvPr id="23" name="Picture 6">
              <a:extLst>
                <a:ext uri="{FF2B5EF4-FFF2-40B4-BE49-F238E27FC236}">
                  <a16:creationId xmlns:a16="http://schemas.microsoft.com/office/drawing/2014/main" id="{B966EDBA-C546-48D4-97D8-A54063AF177C}"/>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138" t="14290" r="3303" b="16103"/>
            <a:stretch/>
          </p:blipFill>
          <p:spPr bwMode="auto">
            <a:xfrm>
              <a:off x="17891625" y="7680384"/>
              <a:ext cx="2372120" cy="70792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nstalling — Matplotlib 1.3.1 documentation">
              <a:extLst>
                <a:ext uri="{FF2B5EF4-FFF2-40B4-BE49-F238E27FC236}">
                  <a16:creationId xmlns:a16="http://schemas.microsoft.com/office/drawing/2014/main" id="{70DF6462-B391-4355-99B2-B1D693E7115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73707" y="9498260"/>
              <a:ext cx="2410222" cy="441874"/>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581F72E1-4C0B-4192-B4A9-493908D824B8}"/>
                </a:ext>
              </a:extLst>
            </p:cNvPr>
            <p:cNvSpPr txBox="1"/>
            <p:nvPr/>
          </p:nvSpPr>
          <p:spPr>
            <a:xfrm>
              <a:off x="18267857" y="7315827"/>
              <a:ext cx="2574521" cy="544530"/>
            </a:xfrm>
            <a:prstGeom prst="rect">
              <a:avLst/>
            </a:prstGeom>
            <a:noFill/>
          </p:spPr>
          <p:txBody>
            <a:bodyPr wrap="square" rtlCol="0">
              <a:spAutoFit/>
            </a:bodyPr>
            <a:lstStyle/>
            <a:p>
              <a:r>
                <a:rPr lang="en-US" sz="2400" dirty="0"/>
                <a:t>Data Science</a:t>
              </a:r>
            </a:p>
          </p:txBody>
        </p:sp>
      </p:grpSp>
      <p:cxnSp>
        <p:nvCxnSpPr>
          <p:cNvPr id="34" name="Straight Arrow Connector 33">
            <a:extLst>
              <a:ext uri="{FF2B5EF4-FFF2-40B4-BE49-F238E27FC236}">
                <a16:creationId xmlns:a16="http://schemas.microsoft.com/office/drawing/2014/main" id="{807F8F6F-688C-4430-9393-88B599F01C19}"/>
              </a:ext>
            </a:extLst>
          </p:cNvPr>
          <p:cNvCxnSpPr>
            <a:cxnSpLocks/>
            <a:stCxn id="4" idx="2"/>
          </p:cNvCxnSpPr>
          <p:nvPr/>
        </p:nvCxnSpPr>
        <p:spPr>
          <a:xfrm>
            <a:off x="9064621" y="6421636"/>
            <a:ext cx="0" cy="805209"/>
          </a:xfrm>
          <a:prstGeom prst="straightConnector1">
            <a:avLst/>
          </a:prstGeom>
          <a:ln w="28575" cap="flat" cmpd="sng" algn="ctr">
            <a:solidFill>
              <a:schemeClr val="tx1"/>
            </a:solidFill>
            <a:prstDash val="sys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Arrow Connector 35">
            <a:extLst>
              <a:ext uri="{FF2B5EF4-FFF2-40B4-BE49-F238E27FC236}">
                <a16:creationId xmlns:a16="http://schemas.microsoft.com/office/drawing/2014/main" id="{9BAF62E0-72C7-4609-B93E-8856B804A90B}"/>
              </a:ext>
            </a:extLst>
          </p:cNvPr>
          <p:cNvCxnSpPr>
            <a:stCxn id="12" idx="1"/>
            <a:endCxn id="1026" idx="3"/>
          </p:cNvCxnSpPr>
          <p:nvPr/>
        </p:nvCxnSpPr>
        <p:spPr>
          <a:xfrm flipH="1" flipV="1">
            <a:off x="3526118" y="9126639"/>
            <a:ext cx="2808597" cy="39859"/>
          </a:xfrm>
          <a:prstGeom prst="straightConnector1">
            <a:avLst/>
          </a:prstGeom>
          <a:ln w="28575" cap="flat" cmpd="sng" algn="ctr">
            <a:solidFill>
              <a:schemeClr val="bg2">
                <a:lumMod val="10000"/>
              </a:schemeClr>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9" name="TextBox 38">
            <a:extLst>
              <a:ext uri="{FF2B5EF4-FFF2-40B4-BE49-F238E27FC236}">
                <a16:creationId xmlns:a16="http://schemas.microsoft.com/office/drawing/2014/main" id="{77682D42-2B9F-4B99-B3C6-489A1A87CE9B}"/>
              </a:ext>
            </a:extLst>
          </p:cNvPr>
          <p:cNvSpPr txBox="1"/>
          <p:nvPr/>
        </p:nvSpPr>
        <p:spPr>
          <a:xfrm>
            <a:off x="4117855" y="8641883"/>
            <a:ext cx="1619654" cy="461665"/>
          </a:xfrm>
          <a:prstGeom prst="rect">
            <a:avLst/>
          </a:prstGeom>
          <a:noFill/>
        </p:spPr>
        <p:txBody>
          <a:bodyPr wrap="square" rtlCol="0">
            <a:spAutoFit/>
          </a:bodyPr>
          <a:lstStyle/>
          <a:p>
            <a:r>
              <a:rPr lang="en-US" sz="2400" dirty="0"/>
              <a:t>Port:3000</a:t>
            </a:r>
          </a:p>
        </p:txBody>
      </p:sp>
      <mc:AlternateContent xmlns:mc="http://schemas.openxmlformats.org/markup-compatibility/2006">
        <mc:Choice xmlns:p14="http://schemas.microsoft.com/office/powerpoint/2010/main" Requires="p14">
          <p:contentPart p14:bwMode="auto" r:id="rId15">
            <p14:nvContentPartPr>
              <p14:cNvPr id="57" name="Ink 56">
                <a:extLst>
                  <a:ext uri="{FF2B5EF4-FFF2-40B4-BE49-F238E27FC236}">
                    <a16:creationId xmlns:a16="http://schemas.microsoft.com/office/drawing/2014/main" id="{7D12EC22-4C39-4042-AEFC-4F1048D48A53}"/>
                  </a:ext>
                </a:extLst>
              </p14:cNvPr>
              <p14:cNvContentPartPr/>
              <p14:nvPr/>
            </p14:nvContentPartPr>
            <p14:xfrm>
              <a:off x="12172410" y="12191250"/>
              <a:ext cx="360" cy="360"/>
            </p14:xfrm>
          </p:contentPart>
        </mc:Choice>
        <mc:Fallback>
          <p:pic>
            <p:nvPicPr>
              <p:cNvPr id="57" name="Ink 56">
                <a:extLst>
                  <a:ext uri="{FF2B5EF4-FFF2-40B4-BE49-F238E27FC236}">
                    <a16:creationId xmlns:a16="http://schemas.microsoft.com/office/drawing/2014/main" id="{7D12EC22-4C39-4042-AEFC-4F1048D48A53}"/>
                  </a:ext>
                </a:extLst>
              </p:cNvPr>
              <p:cNvPicPr/>
              <p:nvPr/>
            </p:nvPicPr>
            <p:blipFill>
              <a:blip r:embed="rId16"/>
              <a:stretch>
                <a:fillRect/>
              </a:stretch>
            </p:blipFill>
            <p:spPr>
              <a:xfrm>
                <a:off x="12163770" y="12182250"/>
                <a:ext cx="18000" cy="18000"/>
              </a:xfrm>
              <a:prstGeom prst="rect">
                <a:avLst/>
              </a:prstGeom>
            </p:spPr>
          </p:pic>
        </mc:Fallback>
      </mc:AlternateContent>
      <p:cxnSp>
        <p:nvCxnSpPr>
          <p:cNvPr id="59" name="Straight Connector 58">
            <a:extLst>
              <a:ext uri="{FF2B5EF4-FFF2-40B4-BE49-F238E27FC236}">
                <a16:creationId xmlns:a16="http://schemas.microsoft.com/office/drawing/2014/main" id="{915004AA-9037-40E1-855C-B8697D606968}"/>
              </a:ext>
            </a:extLst>
          </p:cNvPr>
          <p:cNvCxnSpPr>
            <a:cxnSpLocks/>
          </p:cNvCxnSpPr>
          <p:nvPr/>
        </p:nvCxnSpPr>
        <p:spPr>
          <a:xfrm>
            <a:off x="9011770" y="12310611"/>
            <a:ext cx="6377288" cy="0"/>
          </a:xfrm>
          <a:prstGeom prst="line">
            <a:avLst/>
          </a:prstGeom>
          <a:noFill/>
          <a:ln w="28575" cap="flat">
            <a:solidFill>
              <a:schemeClr val="tx1"/>
            </a:solidFill>
            <a:prstDash val="dash"/>
            <a:miter lim="400000"/>
          </a:ln>
          <a:effectLst/>
          <a:sp3d/>
        </p:spPr>
        <p:style>
          <a:lnRef idx="0">
            <a:scrgbClr r="0" g="0" b="0"/>
          </a:lnRef>
          <a:fillRef idx="0">
            <a:scrgbClr r="0" g="0" b="0"/>
          </a:fillRef>
          <a:effectRef idx="0">
            <a:scrgbClr r="0" g="0" b="0"/>
          </a:effectRef>
          <a:fontRef idx="none"/>
        </p:style>
      </p:cxnSp>
      <p:cxnSp>
        <p:nvCxnSpPr>
          <p:cNvPr id="63" name="Straight Arrow Connector 62">
            <a:extLst>
              <a:ext uri="{FF2B5EF4-FFF2-40B4-BE49-F238E27FC236}">
                <a16:creationId xmlns:a16="http://schemas.microsoft.com/office/drawing/2014/main" id="{8FEA1832-391C-43AD-B0D6-BFE283F130DC}"/>
              </a:ext>
            </a:extLst>
          </p:cNvPr>
          <p:cNvCxnSpPr>
            <a:cxnSpLocks/>
          </p:cNvCxnSpPr>
          <p:nvPr/>
        </p:nvCxnSpPr>
        <p:spPr>
          <a:xfrm flipV="1">
            <a:off x="15427880" y="10262781"/>
            <a:ext cx="0" cy="2047830"/>
          </a:xfrm>
          <a:prstGeom prst="straightConnector1">
            <a:avLst/>
          </a:prstGeom>
          <a:noFill/>
          <a:ln w="28575" cap="flat">
            <a:solidFill>
              <a:schemeClr val="tx1"/>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132" name="Straight Arrow Connector 131">
            <a:extLst>
              <a:ext uri="{FF2B5EF4-FFF2-40B4-BE49-F238E27FC236}">
                <a16:creationId xmlns:a16="http://schemas.microsoft.com/office/drawing/2014/main" id="{20CA34C3-B95E-424D-A548-BC2F2F9D5FC8}"/>
              </a:ext>
            </a:extLst>
          </p:cNvPr>
          <p:cNvCxnSpPr>
            <a:cxnSpLocks/>
            <a:endCxn id="12" idx="2"/>
          </p:cNvCxnSpPr>
          <p:nvPr/>
        </p:nvCxnSpPr>
        <p:spPr>
          <a:xfrm flipV="1">
            <a:off x="9011770" y="11106151"/>
            <a:ext cx="0" cy="1204460"/>
          </a:xfrm>
          <a:prstGeom prst="straightConnector1">
            <a:avLst/>
          </a:prstGeom>
          <a:noFill/>
          <a:ln w="28575" cap="flat">
            <a:solidFill>
              <a:schemeClr val="tx1"/>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78" name="TextBox 77">
            <a:extLst>
              <a:ext uri="{FF2B5EF4-FFF2-40B4-BE49-F238E27FC236}">
                <a16:creationId xmlns:a16="http://schemas.microsoft.com/office/drawing/2014/main" id="{2E535DC9-D8A0-4506-B533-2876F3619DF4}"/>
              </a:ext>
            </a:extLst>
          </p:cNvPr>
          <p:cNvSpPr txBox="1"/>
          <p:nvPr/>
        </p:nvSpPr>
        <p:spPr>
          <a:xfrm>
            <a:off x="11482057" y="11781926"/>
            <a:ext cx="1619654" cy="461665"/>
          </a:xfrm>
          <a:prstGeom prst="rect">
            <a:avLst/>
          </a:prstGeom>
          <a:noFill/>
        </p:spPr>
        <p:txBody>
          <a:bodyPr wrap="square" rtlCol="0">
            <a:spAutoFit/>
          </a:bodyPr>
          <a:lstStyle/>
          <a:p>
            <a:r>
              <a:rPr lang="en-US" sz="2400" dirty="0"/>
              <a:t>Port:4000</a:t>
            </a:r>
          </a:p>
        </p:txBody>
      </p:sp>
      <p:cxnSp>
        <p:nvCxnSpPr>
          <p:cNvPr id="79" name="Straight Connector 78">
            <a:extLst>
              <a:ext uri="{FF2B5EF4-FFF2-40B4-BE49-F238E27FC236}">
                <a16:creationId xmlns:a16="http://schemas.microsoft.com/office/drawing/2014/main" id="{9ECF8490-727A-47AF-8535-0DD3F71883C4}"/>
              </a:ext>
            </a:extLst>
          </p:cNvPr>
          <p:cNvCxnSpPr>
            <a:cxnSpLocks/>
          </p:cNvCxnSpPr>
          <p:nvPr/>
        </p:nvCxnSpPr>
        <p:spPr>
          <a:xfrm>
            <a:off x="15306371" y="2301237"/>
            <a:ext cx="6377288" cy="0"/>
          </a:xfrm>
          <a:prstGeom prst="line">
            <a:avLst/>
          </a:prstGeom>
          <a:noFill/>
          <a:ln w="28575" cap="flat">
            <a:solidFill>
              <a:schemeClr val="tx1"/>
            </a:solidFill>
            <a:prstDash val="dash"/>
            <a:miter lim="400000"/>
          </a:ln>
          <a:effectLst/>
          <a:sp3d/>
        </p:spPr>
        <p:style>
          <a:lnRef idx="0">
            <a:scrgbClr r="0" g="0" b="0"/>
          </a:lnRef>
          <a:fillRef idx="0">
            <a:scrgbClr r="0" g="0" b="0"/>
          </a:fillRef>
          <a:effectRef idx="0">
            <a:scrgbClr r="0" g="0" b="0"/>
          </a:effectRef>
          <a:fontRef idx="none"/>
        </p:style>
      </p:cxnSp>
      <p:cxnSp>
        <p:nvCxnSpPr>
          <p:cNvPr id="80" name="Straight Arrow Connector 79">
            <a:extLst>
              <a:ext uri="{FF2B5EF4-FFF2-40B4-BE49-F238E27FC236}">
                <a16:creationId xmlns:a16="http://schemas.microsoft.com/office/drawing/2014/main" id="{57CA19DB-9FE5-47EC-A53B-9F75D79C998A}"/>
              </a:ext>
            </a:extLst>
          </p:cNvPr>
          <p:cNvCxnSpPr>
            <a:cxnSpLocks/>
          </p:cNvCxnSpPr>
          <p:nvPr/>
        </p:nvCxnSpPr>
        <p:spPr>
          <a:xfrm>
            <a:off x="21722481" y="2301237"/>
            <a:ext cx="0" cy="2047830"/>
          </a:xfrm>
          <a:prstGeom prst="straightConnector1">
            <a:avLst/>
          </a:prstGeom>
          <a:noFill/>
          <a:ln w="28575" cap="flat">
            <a:solidFill>
              <a:schemeClr val="tx1"/>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81" name="Straight Arrow Connector 80">
            <a:extLst>
              <a:ext uri="{FF2B5EF4-FFF2-40B4-BE49-F238E27FC236}">
                <a16:creationId xmlns:a16="http://schemas.microsoft.com/office/drawing/2014/main" id="{D1CC4175-277F-4FAA-A8BC-0BCD12076EE2}"/>
              </a:ext>
            </a:extLst>
          </p:cNvPr>
          <p:cNvCxnSpPr>
            <a:cxnSpLocks/>
          </p:cNvCxnSpPr>
          <p:nvPr/>
        </p:nvCxnSpPr>
        <p:spPr>
          <a:xfrm>
            <a:off x="15306371" y="2301237"/>
            <a:ext cx="0" cy="1719707"/>
          </a:xfrm>
          <a:prstGeom prst="straightConnector1">
            <a:avLst/>
          </a:prstGeom>
          <a:noFill/>
          <a:ln w="28575" cap="flat">
            <a:solidFill>
              <a:schemeClr val="tx1"/>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88" name="TextBox 87">
            <a:extLst>
              <a:ext uri="{FF2B5EF4-FFF2-40B4-BE49-F238E27FC236}">
                <a16:creationId xmlns:a16="http://schemas.microsoft.com/office/drawing/2014/main" id="{597AE0C6-1E8C-476F-8FBC-59F2ACC87008}"/>
              </a:ext>
            </a:extLst>
          </p:cNvPr>
          <p:cNvSpPr txBox="1"/>
          <p:nvPr/>
        </p:nvSpPr>
        <p:spPr>
          <a:xfrm>
            <a:off x="17597842" y="1799788"/>
            <a:ext cx="1619654" cy="461665"/>
          </a:xfrm>
          <a:prstGeom prst="rect">
            <a:avLst/>
          </a:prstGeom>
          <a:noFill/>
        </p:spPr>
        <p:txBody>
          <a:bodyPr wrap="square" rtlCol="0">
            <a:spAutoFit/>
          </a:bodyPr>
          <a:lstStyle/>
          <a:p>
            <a:r>
              <a:rPr lang="en-US" sz="2400" dirty="0"/>
              <a:t>Port:5000</a:t>
            </a:r>
          </a:p>
        </p:txBody>
      </p:sp>
      <p:pic>
        <p:nvPicPr>
          <p:cNvPr id="1028" name="Picture 4" descr="DigitalOcean - Wikipedia">
            <a:extLst>
              <a:ext uri="{FF2B5EF4-FFF2-40B4-BE49-F238E27FC236}">
                <a16:creationId xmlns:a16="http://schemas.microsoft.com/office/drawing/2014/main" id="{3E441A4E-4E4B-47E6-A411-4886DE6FC87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8791512" y="10143780"/>
            <a:ext cx="3412178" cy="3412178"/>
          </a:xfrm>
          <a:prstGeom prst="rect">
            <a:avLst/>
          </a:prstGeom>
          <a:noFill/>
          <a:extLst>
            <a:ext uri="{909E8E84-426E-40DD-AFC4-6F175D3DCCD1}">
              <a14:hiddenFill xmlns:a14="http://schemas.microsoft.com/office/drawing/2010/main">
                <a:solidFill>
                  <a:srgbClr val="FFFFFF"/>
                </a:solidFill>
              </a14:hiddenFill>
            </a:ext>
          </a:extLst>
        </p:spPr>
      </p:pic>
      <p:cxnSp>
        <p:nvCxnSpPr>
          <p:cNvPr id="148" name="Straight Arrow Connector 147">
            <a:extLst>
              <a:ext uri="{FF2B5EF4-FFF2-40B4-BE49-F238E27FC236}">
                <a16:creationId xmlns:a16="http://schemas.microsoft.com/office/drawing/2014/main" id="{9FA4A66A-6AA2-4331-A747-5EC3F337D57F}"/>
              </a:ext>
            </a:extLst>
          </p:cNvPr>
          <p:cNvCxnSpPr>
            <a:cxnSpLocks/>
          </p:cNvCxnSpPr>
          <p:nvPr/>
        </p:nvCxnSpPr>
        <p:spPr>
          <a:xfrm>
            <a:off x="17006870" y="8983008"/>
            <a:ext cx="2210626" cy="2123143"/>
          </a:xfrm>
          <a:prstGeom prst="straightConnector1">
            <a:avLst/>
          </a:prstGeom>
          <a:noFill/>
          <a:ln w="38100" cap="flat">
            <a:solidFill>
              <a:schemeClr val="accent5"/>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152" name="Rectangle 151">
            <a:extLst>
              <a:ext uri="{FF2B5EF4-FFF2-40B4-BE49-F238E27FC236}">
                <a16:creationId xmlns:a16="http://schemas.microsoft.com/office/drawing/2014/main" id="{8D96EE83-AB02-4BB6-9E2C-332B60E3E47A}"/>
              </a:ext>
            </a:extLst>
          </p:cNvPr>
          <p:cNvSpPr/>
          <p:nvPr/>
        </p:nvSpPr>
        <p:spPr>
          <a:xfrm>
            <a:off x="18588880" y="10382448"/>
            <a:ext cx="3919628" cy="3089984"/>
          </a:xfrm>
          <a:custGeom>
            <a:avLst/>
            <a:gdLst>
              <a:gd name="connsiteX0" fmla="*/ 0 w 3919628"/>
              <a:gd name="connsiteY0" fmla="*/ 0 h 3089984"/>
              <a:gd name="connsiteX1" fmla="*/ 574879 w 3919628"/>
              <a:gd name="connsiteY1" fmla="*/ 0 h 3089984"/>
              <a:gd name="connsiteX2" fmla="*/ 1228150 w 3919628"/>
              <a:gd name="connsiteY2" fmla="*/ 0 h 3089984"/>
              <a:gd name="connsiteX3" fmla="*/ 1920618 w 3919628"/>
              <a:gd name="connsiteY3" fmla="*/ 0 h 3089984"/>
              <a:gd name="connsiteX4" fmla="*/ 2573889 w 3919628"/>
              <a:gd name="connsiteY4" fmla="*/ 0 h 3089984"/>
              <a:gd name="connsiteX5" fmla="*/ 3227160 w 3919628"/>
              <a:gd name="connsiteY5" fmla="*/ 0 h 3089984"/>
              <a:gd name="connsiteX6" fmla="*/ 3919628 w 3919628"/>
              <a:gd name="connsiteY6" fmla="*/ 0 h 3089984"/>
              <a:gd name="connsiteX7" fmla="*/ 3919628 w 3919628"/>
              <a:gd name="connsiteY7" fmla="*/ 617997 h 3089984"/>
              <a:gd name="connsiteX8" fmla="*/ 3919628 w 3919628"/>
              <a:gd name="connsiteY8" fmla="*/ 1205094 h 3089984"/>
              <a:gd name="connsiteX9" fmla="*/ 3919628 w 3919628"/>
              <a:gd name="connsiteY9" fmla="*/ 1823091 h 3089984"/>
              <a:gd name="connsiteX10" fmla="*/ 3919628 w 3919628"/>
              <a:gd name="connsiteY10" fmla="*/ 2379288 h 3089984"/>
              <a:gd name="connsiteX11" fmla="*/ 3919628 w 3919628"/>
              <a:gd name="connsiteY11" fmla="*/ 3089984 h 3089984"/>
              <a:gd name="connsiteX12" fmla="*/ 3266357 w 3919628"/>
              <a:gd name="connsiteY12" fmla="*/ 3089984 h 3089984"/>
              <a:gd name="connsiteX13" fmla="*/ 2613085 w 3919628"/>
              <a:gd name="connsiteY13" fmla="*/ 3089984 h 3089984"/>
              <a:gd name="connsiteX14" fmla="*/ 1959814 w 3919628"/>
              <a:gd name="connsiteY14" fmla="*/ 3089984 h 3089984"/>
              <a:gd name="connsiteX15" fmla="*/ 1384935 w 3919628"/>
              <a:gd name="connsiteY15" fmla="*/ 3089984 h 3089984"/>
              <a:gd name="connsiteX16" fmla="*/ 692468 w 3919628"/>
              <a:gd name="connsiteY16" fmla="*/ 3089984 h 3089984"/>
              <a:gd name="connsiteX17" fmla="*/ 0 w 3919628"/>
              <a:gd name="connsiteY17" fmla="*/ 3089984 h 3089984"/>
              <a:gd name="connsiteX18" fmla="*/ 0 w 3919628"/>
              <a:gd name="connsiteY18" fmla="*/ 2502887 h 3089984"/>
              <a:gd name="connsiteX19" fmla="*/ 0 w 3919628"/>
              <a:gd name="connsiteY19" fmla="*/ 1977590 h 3089984"/>
              <a:gd name="connsiteX20" fmla="*/ 0 w 3919628"/>
              <a:gd name="connsiteY20" fmla="*/ 1359593 h 3089984"/>
              <a:gd name="connsiteX21" fmla="*/ 0 w 3919628"/>
              <a:gd name="connsiteY21" fmla="*/ 741596 h 3089984"/>
              <a:gd name="connsiteX22" fmla="*/ 0 w 3919628"/>
              <a:gd name="connsiteY22" fmla="*/ 0 h 3089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9628" h="3089984" extrusionOk="0">
                <a:moveTo>
                  <a:pt x="0" y="0"/>
                </a:moveTo>
                <a:cubicBezTo>
                  <a:pt x="267129" y="2566"/>
                  <a:pt x="355357" y="-4483"/>
                  <a:pt x="574879" y="0"/>
                </a:cubicBezTo>
                <a:cubicBezTo>
                  <a:pt x="794401" y="4483"/>
                  <a:pt x="991513" y="27738"/>
                  <a:pt x="1228150" y="0"/>
                </a:cubicBezTo>
                <a:cubicBezTo>
                  <a:pt x="1464787" y="-27738"/>
                  <a:pt x="1674299" y="-14779"/>
                  <a:pt x="1920618" y="0"/>
                </a:cubicBezTo>
                <a:cubicBezTo>
                  <a:pt x="2166937" y="14779"/>
                  <a:pt x="2253589" y="-4980"/>
                  <a:pt x="2573889" y="0"/>
                </a:cubicBezTo>
                <a:cubicBezTo>
                  <a:pt x="2894189" y="4980"/>
                  <a:pt x="2946719" y="10824"/>
                  <a:pt x="3227160" y="0"/>
                </a:cubicBezTo>
                <a:cubicBezTo>
                  <a:pt x="3507601" y="-10824"/>
                  <a:pt x="3737787" y="-23470"/>
                  <a:pt x="3919628" y="0"/>
                </a:cubicBezTo>
                <a:cubicBezTo>
                  <a:pt x="3948773" y="215611"/>
                  <a:pt x="3901954" y="420719"/>
                  <a:pt x="3919628" y="617997"/>
                </a:cubicBezTo>
                <a:cubicBezTo>
                  <a:pt x="3937302" y="815275"/>
                  <a:pt x="3906676" y="1082154"/>
                  <a:pt x="3919628" y="1205094"/>
                </a:cubicBezTo>
                <a:cubicBezTo>
                  <a:pt x="3932580" y="1328034"/>
                  <a:pt x="3929903" y="1677504"/>
                  <a:pt x="3919628" y="1823091"/>
                </a:cubicBezTo>
                <a:cubicBezTo>
                  <a:pt x="3909353" y="1968678"/>
                  <a:pt x="3917696" y="2179735"/>
                  <a:pt x="3919628" y="2379288"/>
                </a:cubicBezTo>
                <a:cubicBezTo>
                  <a:pt x="3921560" y="2578841"/>
                  <a:pt x="3912783" y="2765308"/>
                  <a:pt x="3919628" y="3089984"/>
                </a:cubicBezTo>
                <a:cubicBezTo>
                  <a:pt x="3742412" y="3102395"/>
                  <a:pt x="3398040" y="3090218"/>
                  <a:pt x="3266357" y="3089984"/>
                </a:cubicBezTo>
                <a:cubicBezTo>
                  <a:pt x="3134674" y="3089750"/>
                  <a:pt x="2879116" y="3095408"/>
                  <a:pt x="2613085" y="3089984"/>
                </a:cubicBezTo>
                <a:cubicBezTo>
                  <a:pt x="2347054" y="3084560"/>
                  <a:pt x="2098051" y="3116193"/>
                  <a:pt x="1959814" y="3089984"/>
                </a:cubicBezTo>
                <a:cubicBezTo>
                  <a:pt x="1821577" y="3063775"/>
                  <a:pt x="1607995" y="3068309"/>
                  <a:pt x="1384935" y="3089984"/>
                </a:cubicBezTo>
                <a:cubicBezTo>
                  <a:pt x="1161875" y="3111659"/>
                  <a:pt x="904832" y="3085735"/>
                  <a:pt x="692468" y="3089984"/>
                </a:cubicBezTo>
                <a:cubicBezTo>
                  <a:pt x="480104" y="3094233"/>
                  <a:pt x="209824" y="3111129"/>
                  <a:pt x="0" y="3089984"/>
                </a:cubicBezTo>
                <a:cubicBezTo>
                  <a:pt x="8719" y="2873979"/>
                  <a:pt x="6487" y="2642194"/>
                  <a:pt x="0" y="2502887"/>
                </a:cubicBezTo>
                <a:cubicBezTo>
                  <a:pt x="-6487" y="2363580"/>
                  <a:pt x="-11223" y="2123371"/>
                  <a:pt x="0" y="1977590"/>
                </a:cubicBezTo>
                <a:cubicBezTo>
                  <a:pt x="11223" y="1831809"/>
                  <a:pt x="-16947" y="1578243"/>
                  <a:pt x="0" y="1359593"/>
                </a:cubicBezTo>
                <a:cubicBezTo>
                  <a:pt x="16947" y="1140943"/>
                  <a:pt x="-16990" y="941901"/>
                  <a:pt x="0" y="741596"/>
                </a:cubicBezTo>
                <a:cubicBezTo>
                  <a:pt x="16990" y="541291"/>
                  <a:pt x="-30859" y="208350"/>
                  <a:pt x="0" y="0"/>
                </a:cubicBezTo>
                <a:close/>
              </a:path>
            </a:pathLst>
          </a:custGeom>
          <a:noFill/>
          <a:ln w="38100" cap="flat">
            <a:solidFill>
              <a:srgbClr val="FF0000"/>
            </a:solidFill>
            <a:miter lim="400000"/>
            <a:extLst>
              <a:ext uri="{C807C97D-BFC1-408E-A445-0C87EB9F89A2}">
                <ask:lineSketchStyleProps xmlns:ask="http://schemas.microsoft.com/office/drawing/2018/sketchyshapes" sd="4269721876">
                  <a:prstGeom prst="rect">
                    <a:avLst/>
                  </a:prstGeom>
                  <ask:type>
                    <ask:lineSketchFreehand/>
                  </ask:type>
                </ask:lineSketchStyleProps>
              </a:ext>
            </a:extLst>
          </a:ln>
          <a:effectLst>
            <a:outerShdw blurRad="508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589359" rtl="0" fontAlgn="auto" latinLnBrk="0" hangingPunct="0">
              <a:lnSpc>
                <a:spcPct val="100000"/>
              </a:lnSpc>
              <a:spcBef>
                <a:spcPts val="0"/>
              </a:spcBef>
              <a:spcAft>
                <a:spcPts val="0"/>
              </a:spcAft>
              <a:buClrTx/>
              <a:buSzTx/>
              <a:buFontTx/>
              <a:buNone/>
              <a:tabLst/>
            </a:pPr>
            <a:endParaRPr kumimoji="0" lang="en-US"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6" name="TextBox 95">
            <a:extLst>
              <a:ext uri="{FF2B5EF4-FFF2-40B4-BE49-F238E27FC236}">
                <a16:creationId xmlns:a16="http://schemas.microsoft.com/office/drawing/2014/main" id="{15CD48E2-D3CD-41FD-BC70-642E628476F5}"/>
              </a:ext>
            </a:extLst>
          </p:cNvPr>
          <p:cNvSpPr txBox="1"/>
          <p:nvPr/>
        </p:nvSpPr>
        <p:spPr>
          <a:xfrm>
            <a:off x="20888853" y="11776111"/>
            <a:ext cx="1619654" cy="830997"/>
          </a:xfrm>
          <a:prstGeom prst="rect">
            <a:avLst/>
          </a:prstGeom>
          <a:noFill/>
        </p:spPr>
        <p:txBody>
          <a:bodyPr wrap="square" rtlCol="0">
            <a:spAutoFit/>
          </a:bodyPr>
          <a:lstStyle/>
          <a:p>
            <a:r>
              <a:rPr lang="en-US" sz="2400" dirty="0"/>
              <a:t>Future Version</a:t>
            </a:r>
          </a:p>
        </p:txBody>
      </p:sp>
    </p:spTree>
    <p:extLst>
      <p:ext uri="{BB962C8B-B14F-4D97-AF65-F5344CB8AC3E}">
        <p14:creationId xmlns:p14="http://schemas.microsoft.com/office/powerpoint/2010/main" val="2954700700"/>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232323"/>
      </a:dk1>
      <a:lt1>
        <a:srgbClr val="3E417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Thin"/>
        <a:ea typeface="Helvetica Neue Thin"/>
        <a:cs typeface="Helvetica Neue Thin"/>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9359"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Thin"/>
        <a:ea typeface="Helvetica Neue Thin"/>
        <a:cs typeface="Helvetica Neue Thin"/>
      </a:majorFont>
      <a:minorFont>
        <a:latin typeface="Helvetica Neue Light"/>
        <a:ea typeface="Helvetica Neue Light"/>
        <a:cs typeface="Helvetica Neue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3d/>
      </a:spPr>
      <a:bodyPr rot="0" spcFirstLastPara="1" vertOverflow="overflow" horzOverflow="overflow" vert="horz" wrap="square" lIns="71437" tIns="71437" rIns="71437" bIns="71437" numCol="1" spcCol="38100" rtlCol="0" anchor="ctr">
        <a:spAutoFit/>
      </a:bodyPr>
      <a:lstStyle>
        <a:defPPr marL="0" marR="0" indent="0" algn="ctr" defTabSz="589359" rtl="0" fontAlgn="auto" latinLnBrk="0" hangingPunct="0">
          <a:lnSpc>
            <a:spcPct val="100000"/>
          </a:lnSpc>
          <a:spcBef>
            <a:spcPts val="0"/>
          </a:spcBef>
          <a:spcAft>
            <a:spcPts val="0"/>
          </a:spcAft>
          <a:buClrTx/>
          <a:buSzTx/>
          <a:buFontTx/>
          <a:buNone/>
          <a:tabLst/>
          <a:defRPr kumimoji="0" sz="38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71437" tIns="71437" rIns="71437" bIns="71437"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5200" b="0" i="0" u="none" strike="noStrike" cap="none" spc="0" normalizeH="0" baseline="0">
            <a:ln>
              <a:noFill/>
            </a:ln>
            <a:solidFill>
              <a:srgbClr val="232323"/>
            </a:solidFill>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2816</TotalTime>
  <Words>498</Words>
  <Application>Microsoft Office PowerPoint</Application>
  <PresentationFormat>Custom</PresentationFormat>
  <Paragraphs>170</Paragraphs>
  <Slides>12</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12</vt:i4>
      </vt:variant>
    </vt:vector>
  </HeadingPairs>
  <TitlesOfParts>
    <vt:vector size="24" baseType="lpstr">
      <vt:lpstr>Arial</vt:lpstr>
      <vt:lpstr>Gill Sans</vt:lpstr>
      <vt:lpstr>Helvetica Neue</vt:lpstr>
      <vt:lpstr>Helvetica Neue Light</vt:lpstr>
      <vt:lpstr>Helvetica Neue Medium</vt:lpstr>
      <vt:lpstr>Helvetica Neue Thin</vt:lpstr>
      <vt:lpstr>Josefin Sans</vt:lpstr>
      <vt:lpstr>Josefin Sans ExtraLight</vt:lpstr>
      <vt:lpstr>Josefin Sans Light</vt:lpstr>
      <vt:lpstr>Josefin Sans Medium</vt:lpstr>
      <vt:lpstr>Lucida Grande</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minhaj aazmi</cp:lastModifiedBy>
  <cp:revision>11</cp:revision>
  <dcterms:modified xsi:type="dcterms:W3CDTF">2022-02-03T16:54:48Z</dcterms:modified>
</cp:coreProperties>
</file>